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533400"/>
            <a:ext cx="6072230" cy="2868168"/>
          </a:xfrm>
        </p:spPr>
        <p:txBody>
          <a:bodyPr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Государственные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latin typeface="Arial" pitchFamily="34" charset="0"/>
                <a:cs typeface="Arial" pitchFamily="34" charset="0"/>
              </a:rPr>
              <a:t>Символы 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>России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500702"/>
            <a:ext cx="5114778" cy="7858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Воспитатель: Крикунова О.Н.</a:t>
            </a:r>
            <a:endParaRPr lang="ru-RU" sz="2400" b="1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Москва – столица России</a:t>
            </a:r>
            <a:endParaRPr lang="ru-RU" dirty="0"/>
          </a:p>
        </p:txBody>
      </p:sp>
      <p:pic>
        <p:nvPicPr>
          <p:cNvPr id="6146" name="Picture 2" descr="C:\Users\цк\Desktop\Новая папка\моск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71612"/>
            <a:ext cx="7335187" cy="4126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85786" y="5857892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Столица – это главный город любой страны, и самый крупный.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Россия – многонациональное государство</a:t>
            </a:r>
            <a:endParaRPr lang="ru-RU" dirty="0"/>
          </a:p>
        </p:txBody>
      </p:sp>
      <p:pic>
        <p:nvPicPr>
          <p:cNvPr id="7170" name="Picture 2" descr="C:\Users\цк\Desktop\IMG_20221108_0844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571613"/>
            <a:ext cx="4412413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5857892"/>
            <a:ext cx="7786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Наша страна многонациональное государство. Все Россияне должны соблюдать права и обязанности прописанные в Конституции.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Денежные знаки России</a:t>
            </a:r>
            <a:endParaRPr lang="ru-RU" dirty="0"/>
          </a:p>
        </p:txBody>
      </p:sp>
      <p:pic>
        <p:nvPicPr>
          <p:cNvPr id="8194" name="Picture 2" descr="C:\Users\цк\Desktop\IMG_20221108_084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142984"/>
            <a:ext cx="444207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034" y="571501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Деньги – удобная форма оплаты. Их можно быстро и легко обменять на любой товар.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Ребята, гордитесь своей Родиной, любите её, защищайте, чтите ее традиции и культуру, будьте достойными гражданами своей страны - России.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Знакомство детей с государственными символами России: флагом, гербом, гимном, денежными знаками, со столицей – Москвой, президентом РФ.</a:t>
            </a:r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Уточнить представление детей о России как о государстве, в котором они живут; 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Познакомить с государственными символами России;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Воспитывать духовные и патриотические чувства, любовь к Родине, уважение к флагу, гимну и гербу России;</a:t>
            </a:r>
          </a:p>
          <a:p>
            <a:pPr lvl="0" algn="just"/>
            <a:r>
              <a:rPr lang="ru-RU" dirty="0" smtClean="0">
                <a:latin typeface="Arial" pitchFamily="34" charset="0"/>
                <a:cs typeface="Arial" pitchFamily="34" charset="0"/>
              </a:rPr>
              <a:t>Формировать гражданско-патриотическое воспитание детей старшего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Карта России</a:t>
            </a:r>
            <a:endParaRPr lang="ru-RU" dirty="0"/>
          </a:p>
        </p:txBody>
      </p:sp>
      <p:pic>
        <p:nvPicPr>
          <p:cNvPr id="1026" name="Picture 2" descr="C:\Users\цк\Desktop\2bf656a4f075190a1283c4fd9b5acc1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142984"/>
            <a:ext cx="6033570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572140"/>
            <a:ext cx="8072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От южных морей до полярного края раскинулись наши леса и поля.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Одна ты на свете! Одна ты такая – хранимая Богом родная земля!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«Что мы Родиной Зовём?»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 мы Родиной зовем?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Дом, где мы с тобой живем,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 березки, вдоль которых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Рядом с мамой мы идем.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 мы Родиной зовем?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Поле с тонким колоском,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Наши праздники и песни,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Теплый вечер за окном.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 мы Родиной зовем?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Все, что в сердце бережем,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 под небом синим-синим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Флаг России над Кремлем.</a:t>
            </a:r>
          </a:p>
          <a:p>
            <a:pPr algn="ctr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В. Степанов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Флаг России</a:t>
            </a:r>
            <a:endParaRPr lang="ru-RU" dirty="0"/>
          </a:p>
        </p:txBody>
      </p:sp>
      <p:pic>
        <p:nvPicPr>
          <p:cNvPr id="1026" name="Picture 2" descr="C:\Users\цк\Desktop\Новая папка\17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357298"/>
            <a:ext cx="5800725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2844" y="5072074"/>
            <a:ext cx="792961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Белый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цвет – обозначает цвет мира, символ мудрости, миролюбия.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Синий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цвет – обозначает верность, правду, свободу.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Красный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цвет – обозначает отвагу, мужество, храбрость, силу, могущество и жизнь.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Герб России</a:t>
            </a:r>
            <a:endParaRPr lang="ru-RU" dirty="0"/>
          </a:p>
        </p:txBody>
      </p:sp>
      <p:pic>
        <p:nvPicPr>
          <p:cNvPr id="2050" name="Picture 2" descr="C:\Users\цк\Desktop\Новая папка\гер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000108"/>
            <a:ext cx="5214974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214951"/>
            <a:ext cx="77867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Двуглавый орел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символ единства России;</a:t>
            </a:r>
          </a:p>
          <a:p>
            <a:pPr lvl="0"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Короны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– союз республик, краев, областей, входящих в состав России;</a:t>
            </a:r>
          </a:p>
          <a:p>
            <a:pPr lvl="0"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Жезл и шар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означают сильную власть, защиту государства и его единство.</a:t>
            </a:r>
          </a:p>
          <a:p>
            <a:pPr lvl="0"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Всадник на щите на груди орла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победа добра над злом, готовность народа защищать свою страну от врагов.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Гимн России</a:t>
            </a:r>
            <a:endParaRPr lang="ru-RU" dirty="0"/>
          </a:p>
        </p:txBody>
      </p:sp>
      <p:pic>
        <p:nvPicPr>
          <p:cNvPr id="3074" name="Picture 2" descr="C:\Users\цк\Desktop\Новая папка\gimn-r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643050"/>
            <a:ext cx="3473424" cy="48466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3504" y="2786058"/>
            <a:ext cx="2714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Государственный гимн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это торжественная хвалебная песня, посвящённая Родине.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Президент </a:t>
            </a:r>
            <a:br>
              <a:rPr lang="ru-RU" dirty="0" smtClean="0"/>
            </a:br>
            <a:r>
              <a:rPr lang="ru-RU" dirty="0" smtClean="0"/>
              <a:t>Российской Федерации</a:t>
            </a:r>
            <a:endParaRPr lang="ru-RU" dirty="0"/>
          </a:p>
        </p:txBody>
      </p:sp>
      <p:pic>
        <p:nvPicPr>
          <p:cNvPr id="4098" name="Picture 2" descr="C:\Users\цк\Desktop\Новая папка\1614780562_46-p-putin-na-fone-flaga-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714488"/>
            <a:ext cx="6572296" cy="4052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85852" y="6143644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Путин Владимир Владимирович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кремль</a:t>
            </a:r>
            <a:endParaRPr lang="ru-RU" dirty="0"/>
          </a:p>
        </p:txBody>
      </p:sp>
      <p:pic>
        <p:nvPicPr>
          <p:cNvPr id="5122" name="Picture 2" descr="C:\Users\цк\Desktop\Новая папка\кремл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142984"/>
            <a:ext cx="6643734" cy="3914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5720" y="5429264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Московский кремль – сердце Москвы.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134</TotalTime>
  <Words>259</Words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Государственные Символы России</vt:lpstr>
      <vt:lpstr>Слайд 2</vt:lpstr>
      <vt:lpstr>Карта России</vt:lpstr>
      <vt:lpstr>«Что мы Родиной Зовём?»</vt:lpstr>
      <vt:lpstr>Флаг России</vt:lpstr>
      <vt:lpstr>Герб России</vt:lpstr>
      <vt:lpstr>Гимн России</vt:lpstr>
      <vt:lpstr>Президент  Российской Федерации</vt:lpstr>
      <vt:lpstr>кремль</vt:lpstr>
      <vt:lpstr>Москва – столица России</vt:lpstr>
      <vt:lpstr>Россия – многонациональное государство</vt:lpstr>
      <vt:lpstr>Денежные знаки России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Символы России</dc:title>
  <dc:creator>цк</dc:creator>
  <cp:lastModifiedBy>цк</cp:lastModifiedBy>
  <cp:revision>17</cp:revision>
  <dcterms:created xsi:type="dcterms:W3CDTF">2022-11-09T13:25:13Z</dcterms:created>
  <dcterms:modified xsi:type="dcterms:W3CDTF">2022-11-13T03:41:03Z</dcterms:modified>
</cp:coreProperties>
</file>