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6" r:id="rId4"/>
    <p:sldId id="265" r:id="rId5"/>
    <p:sldId id="259" r:id="rId6"/>
    <p:sldId id="262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A4AB06-3BAF-4DA0-BFAD-2BE7FF03C7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06721A1-1D7D-4EF8-81A8-77FF3EB2B9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86D1FD-8C4F-4C09-A2D3-47958F10F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2B2E-9B1D-4159-B165-2210D0BC000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CF7402-C4D2-445E-AD54-9D75DFBCF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780B3A-E598-4E8C-9042-7FB93CD5D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38BA-3929-4B88-BD8E-6CBAA9D19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40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D6F3F0-C60F-4994-9568-A460E4384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D0260CA-5254-4155-9456-57ED959E06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E776B9-FAA0-4236-9D01-BAAB0B010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2B2E-9B1D-4159-B165-2210D0BC000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365EF5-D066-4C5D-A36B-2480AC529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8A96F4-EAD4-44AA-928C-4731266ED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38BA-3929-4B88-BD8E-6CBAA9D19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246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D9793B2-8B28-4007-AC9A-3055905CD8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DDCD8F9-3F25-4F65-8E79-BFB21FFE26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37BBCC-5B12-4553-94FD-98CA41A33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2B2E-9B1D-4159-B165-2210D0BC000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1BF6BE-B671-4EF0-B3F1-DFDAE5BA6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B4E19B-5F86-411F-882B-4E65FBE92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38BA-3929-4B88-BD8E-6CBAA9D19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277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D7B94A-47D6-482A-A92C-516E82BFD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4E4B83-970E-4282-87CD-76637903A3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9CD5A1-C8E7-404C-91D9-E9AB1BF7B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2B2E-9B1D-4159-B165-2210D0BC000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5E4ABB-3E9E-4797-B90E-2E1E9AF67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1E1C52-8546-41C1-86C2-042186E7E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38BA-3929-4B88-BD8E-6CBAA9D19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759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1A5B94-F46E-4A54-ABBA-D2756DE45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08A91AA-DC7E-4E7A-B9CB-D91AEDF611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762C55D-DCF0-473E-954A-DB8367575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2B2E-9B1D-4159-B165-2210D0BC000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682D3E-5DF8-46DC-814A-3436CACBA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AADCA9-57F9-4012-B7B6-3611C81E7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38BA-3929-4B88-BD8E-6CBAA9D19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34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8316B3-200A-4F4B-966E-E33D0E788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39A100-9CFB-4826-86B0-F187940CB8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2B31183-E382-4B65-8923-D7D3F7D944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47DBC87-B589-4567-9696-803B3AFD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2B2E-9B1D-4159-B165-2210D0BC000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E537D20-9F5D-4A8A-AA3D-39A1CFF05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E1B509C-4BF1-42DB-9784-791A61D0B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38BA-3929-4B88-BD8E-6CBAA9D19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228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AED029-D124-433C-8D9F-06208DCD0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001E5F6-29B5-43B9-BF4E-8C18746295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EEDE953-D93D-47DB-A797-FB25C413C7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14F2727-F990-44AF-B7C0-4637430D20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C70A1ED-4A47-478F-831F-EC196706EC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814EDFF-08FA-4BC3-962B-7A136C97D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2B2E-9B1D-4159-B165-2210D0BC000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73725C6-CACE-4F25-91F6-E48C08FA5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3607227-D9BA-47A5-9A2B-2702A35D9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38BA-3929-4B88-BD8E-6CBAA9D19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545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8C6BD5-FE04-4025-A422-CA82ACE65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96295C4-9E8A-40DA-A6E4-A869E88F7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2B2E-9B1D-4159-B165-2210D0BC000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EF6228A-8CE0-4057-8250-9C6337ED8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64BDA00-06C2-45EF-968F-A3B0A4F70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38BA-3929-4B88-BD8E-6CBAA9D19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59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2010CF7-2021-4C02-86A5-159E79149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2B2E-9B1D-4159-B165-2210D0BC000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3694BCC-ACBA-489B-94CD-37A3CF871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A1902F6-939F-41EF-8938-849219E6D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38BA-3929-4B88-BD8E-6CBAA9D19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043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E6E607-DBFB-47CE-8661-FBCB1E8A6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8BC737-45F2-4947-9757-5BBD16EB16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8BAFBB5-E527-40B8-A23F-5B73B07C4E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95B4D1E-FCCD-44D8-829C-939192B1C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2B2E-9B1D-4159-B165-2210D0BC000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F873D87-628C-457A-A72B-ACFB6A7EC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40A6090-983F-4AD8-B370-8B144E773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38BA-3929-4B88-BD8E-6CBAA9D19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180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40D703-25EF-4C3A-8C21-70379233F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F49A098-6027-4FAE-ACB4-A236019630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33B7FBA-C216-4569-AFFF-7EFA22C639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9D7EC1F-D0E7-41ED-9AE1-49E022A18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2B2E-9B1D-4159-B165-2210D0BC000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9655E06-6E74-4F76-8579-F0F47C79D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F563C18-E717-4026-ADBB-7642C559E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38BA-3929-4B88-BD8E-6CBAA9D19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409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23FEC8-E2F7-49EE-9901-025B24CE6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F941F33-31DE-4129-B07E-BBE81C157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A93790-C385-487F-921E-8D45C387FB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32B2E-9B1D-4159-B165-2210D0BC000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A8E3E4-60DE-46CB-A581-7F59581111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54DC98-61E5-48A0-ACCC-1B033349FB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838BA-3929-4B88-BD8E-6CBAA9D19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942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BE09EE-ABE0-416D-8C49-505EE345F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4614" y="1783958"/>
            <a:ext cx="4087306" cy="3864673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spcAft>
                <a:spcPts val="1000"/>
              </a:spcAft>
            </a:pPr>
            <a:r>
              <a:rPr lang="en-US" sz="3000" b="1" u="sng" dirty="0" err="1">
                <a:effectLst/>
              </a:rPr>
              <a:t>Тренинг</a:t>
            </a:r>
            <a:r>
              <a:rPr lang="en-US" sz="3000" b="1" u="sng" dirty="0">
                <a:effectLst/>
              </a:rPr>
              <a:t> </a:t>
            </a:r>
            <a:r>
              <a:rPr lang="en-US" sz="3000" b="1" u="sng" dirty="0" err="1">
                <a:effectLst/>
              </a:rPr>
              <a:t>для</a:t>
            </a:r>
            <a:r>
              <a:rPr lang="en-US" sz="3000" b="1" u="sng" dirty="0">
                <a:effectLst/>
              </a:rPr>
              <a:t> </a:t>
            </a:r>
            <a:r>
              <a:rPr lang="en-US" sz="3000" b="1" u="sng" dirty="0" err="1">
                <a:effectLst/>
              </a:rPr>
              <a:t>педагогов</a:t>
            </a:r>
            <a:r>
              <a:rPr lang="en-US" sz="3000" b="1" u="sng" dirty="0">
                <a:effectLst/>
              </a:rPr>
              <a:t>.</a:t>
            </a:r>
            <a:br>
              <a:rPr lang="en-US" sz="3000" dirty="0">
                <a:effectLst/>
              </a:rPr>
            </a:br>
            <a:r>
              <a:rPr lang="en-US" sz="3000" b="1" u="sng" dirty="0">
                <a:effectLst/>
              </a:rPr>
              <a:t> Тема:«Тимбилдинг </a:t>
            </a:r>
            <a:r>
              <a:rPr lang="en-US" sz="3000" b="1" u="sng" dirty="0" err="1">
                <a:effectLst/>
              </a:rPr>
              <a:t>или</a:t>
            </a:r>
            <a:r>
              <a:rPr lang="en-US" sz="3000" b="1" u="sng" dirty="0">
                <a:effectLst/>
              </a:rPr>
              <a:t> </a:t>
            </a:r>
            <a:r>
              <a:rPr lang="en-US" sz="3000" b="1" u="sng" dirty="0" err="1">
                <a:effectLst/>
              </a:rPr>
              <a:t>занятие</a:t>
            </a:r>
            <a:r>
              <a:rPr lang="en-US" sz="3000" b="1" u="sng" dirty="0">
                <a:effectLst/>
              </a:rPr>
              <a:t> </a:t>
            </a:r>
            <a:r>
              <a:rPr lang="en-US" sz="3000" b="1" u="sng" dirty="0" err="1">
                <a:effectLst/>
              </a:rPr>
              <a:t>по</a:t>
            </a:r>
            <a:r>
              <a:rPr lang="en-US" sz="3000" b="1" u="sng" dirty="0">
                <a:effectLst/>
              </a:rPr>
              <a:t> командообразованию»</a:t>
            </a:r>
            <a:br>
              <a:rPr lang="en-US" sz="3000" dirty="0">
                <a:effectLst/>
              </a:rPr>
            </a:br>
            <a:r>
              <a:rPr lang="en-US" sz="3000" b="1" dirty="0">
                <a:effectLst/>
              </a:rPr>
              <a:t> </a:t>
            </a:r>
            <a:br>
              <a:rPr lang="ru-RU" sz="3000" b="1" dirty="0">
                <a:effectLst/>
              </a:rPr>
            </a:br>
            <a:r>
              <a:rPr lang="ru-RU" sz="2000" b="1" dirty="0"/>
              <a:t>Выполнила</a:t>
            </a:r>
            <a:br>
              <a:rPr lang="ru-RU" sz="3000" b="1" dirty="0">
                <a:effectLst/>
              </a:rPr>
            </a:br>
            <a:r>
              <a:rPr lang="ru-RU" sz="2000" b="1" dirty="0">
                <a:effectLst/>
              </a:rPr>
              <a:t>педагог – психолог  Кузнецова Н.Ю.</a:t>
            </a:r>
            <a:br>
              <a:rPr lang="en-US" sz="2000" dirty="0">
                <a:effectLst/>
              </a:rPr>
            </a:br>
            <a:endParaRPr lang="en-US" sz="200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EBA95E9-A05A-4BCC-AF59-53EAC56096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99" r="5693"/>
          <a:stretch/>
        </p:blipFill>
        <p:spPr bwMode="auto"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2737057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903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4178EE-7DB1-4D41-AE3F-167B65F70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716" y="2074363"/>
            <a:ext cx="3082718" cy="2910592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2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Что такое тимбилдинг?</a:t>
            </a:r>
            <a:endParaRPr lang="en-US" sz="28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12F9628-E2D5-427B-A244-0EA9E8BA7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9110" y="250723"/>
            <a:ext cx="7784690" cy="617957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br>
              <a:rPr lang="ru-RU" dirty="0"/>
            </a:br>
            <a:r>
              <a:rPr lang="ru-RU" dirty="0"/>
              <a:t>Тимбилдинг (англ. Team </a:t>
            </a:r>
            <a:r>
              <a:rPr lang="ru-RU" dirty="0" err="1"/>
              <a:t>building</a:t>
            </a:r>
            <a:r>
              <a:rPr lang="ru-RU" dirty="0"/>
              <a:t> - построение команды, или </a:t>
            </a:r>
            <a:r>
              <a:rPr lang="ru-RU" dirty="0" err="1"/>
              <a:t>командообразование</a:t>
            </a:r>
            <a:r>
              <a:rPr lang="ru-RU" dirty="0"/>
              <a:t>. Идею тимбилдинга приписывают японцам, но каждый из нас может вспомнить одни из первых его проявлений с детства на элементарном примере-перетягивание каната.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В наше время тимбилдинг является одной из перспективных моделей корпоративного управления, обеспечивает полноценное развитие коллектива, и является одним из наиболее эффективных инструментов управления персоналом.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Целью нашего занятия является создание модели эффективной команды, формирование и усиление командного духа, принятие особенностей друг друга, получение навыков совместной работы и обучение приемам выработки общей стратегии!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154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903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4178EE-7DB1-4D41-AE3F-167B65F70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684" y="2074363"/>
            <a:ext cx="2787750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Командные  роли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по </a:t>
            </a:r>
            <a:r>
              <a:rPr lang="ru-RU" sz="2800" dirty="0" err="1">
                <a:solidFill>
                  <a:schemeClr val="bg1"/>
                </a:solidFill>
              </a:rPr>
              <a:t>М.Белби</a:t>
            </a:r>
            <a:r>
              <a:rPr lang="ru-RU" sz="2800" dirty="0">
                <a:solidFill>
                  <a:schemeClr val="bg1"/>
                </a:solidFill>
              </a:rPr>
              <a:t>:</a:t>
            </a:r>
            <a:br>
              <a:rPr lang="ru-RU" sz="2800" dirty="0">
                <a:solidFill>
                  <a:schemeClr val="bg1"/>
                </a:solidFill>
              </a:rPr>
            </a:br>
            <a:endParaRPr lang="en-US" sz="28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12F9628-E2D5-427B-A244-0EA9E8BA7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9110" y="250723"/>
            <a:ext cx="7784690" cy="617957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br>
              <a:rPr lang="ru-RU" dirty="0"/>
            </a:b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Ведущий»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 распределяет задачи, делегирует полномочия, несет ответственность за работу команды;</a:t>
            </a:r>
            <a:b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«Мотиватор»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является инициатором различных мероприятий, в том числе, способный оторвать команду от рутины и сориентировать в более продуктивный темп;</a:t>
            </a:r>
            <a:b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«Контролер»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его задачей  является уберечь команду от возможных ошибок и достичь лучшего результата из всех возможных;</a:t>
            </a:r>
            <a:b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«Генератор идей»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 инициирует новые проекты, пути развития поставленных задач;</a:t>
            </a:r>
            <a:b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Реализатор»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воплощает идеи в жизнь;</a:t>
            </a:r>
            <a:b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«Аналитик»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оценивает конкурирующие предложения, и предусматривает дальнейший ход развития событий;</a:t>
            </a:r>
            <a:b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«Исполнитель»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превращает планы в действия;</a:t>
            </a:r>
            <a:b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«Исследователь ресурсов»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его задачей  является поиск новых идей и ресурсов, налаживание нужных контактов, ведение переговоров.</a:t>
            </a:r>
          </a:p>
        </p:txBody>
      </p:sp>
    </p:spTree>
    <p:extLst>
      <p:ext uri="{BB962C8B-B14F-4D97-AF65-F5344CB8AC3E}">
        <p14:creationId xmlns:p14="http://schemas.microsoft.com/office/powerpoint/2010/main" val="4252894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903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4178EE-7DB1-4D41-AE3F-167B65F70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206" y="2074363"/>
            <a:ext cx="2994228" cy="2866347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Особенности  работы в команде</a:t>
            </a:r>
            <a:endParaRPr lang="en-US" sz="26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E6AB2676-708A-4398-B824-2391BA1D9A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8606" y="781665"/>
            <a:ext cx="7755194" cy="5395298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Командная деятельность невозможна без активного общения и взаимодействия.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общих задач требует от участников единства, сплоченности, согласования действий, координации решений.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Командные отношения - это всегда своеобразное сотворчество, когда мысли одного обогащаются за счет их переосмысления другими.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Обсуждение, критика, новые взгляды и свежие точки зрения - тот золотой фонд, которым владеет команда и которого не имеют одиночки.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7504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903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4178EE-7DB1-4D41-AE3F-167B65F70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Упражнение «Карета»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CC8B04C4-B9AF-4F8E-9BCF-6FCF674353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38600" y="1046215"/>
            <a:ext cx="7188199" cy="4762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597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903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4178EE-7DB1-4D41-AE3F-167B65F70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Распределение «ролей»</a:t>
            </a:r>
            <a:endParaRPr lang="en-US" sz="26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12F9628-E2D5-427B-A244-0EA9E8BA7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514" y="486697"/>
            <a:ext cx="7321286" cy="5616524"/>
          </a:xfrm>
        </p:spPr>
        <p:txBody>
          <a:bodyPr>
            <a:normAutofit lnSpcReduction="10000"/>
          </a:bodyPr>
          <a:lstStyle/>
          <a:p>
            <a:r>
              <a:rPr lang="ru-RU" sz="2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Крыша, стены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люди, которые готовы поддержать в любую минуту в сложной ситуации;</a:t>
            </a:r>
          </a:p>
          <a:p>
            <a:r>
              <a:rPr lang="ru-RU" sz="2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Двери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ими обычно становятся люди, имеющие хорошие коммуникативные способности (умеющие договариваться, взаимодействовать с окружающими)</a:t>
            </a:r>
          </a:p>
          <a:p>
            <a:r>
              <a:rPr lang="ru-RU" sz="2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Сиденья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люди не очень активные, спокойные;</a:t>
            </a:r>
          </a:p>
          <a:p>
            <a:r>
              <a:rPr lang="ru-RU" sz="2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Седоки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те, кто умеет выезжать за чужой счет, не очень трудолюбивые и ответственные;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Лошади, колеса, упряжь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трудяги, готовые «везти на себе» любую работу;</a:t>
            </a:r>
          </a:p>
          <a:p>
            <a:r>
              <a:rPr lang="ru-RU" sz="2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Кучер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обычно лидер, умеющий вести за собой.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5665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903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4178EE-7DB1-4D41-AE3F-167B65F70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sz="2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Синквейн </a:t>
            </a:r>
            <a:endParaRPr lang="en-US" sz="2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12F9628-E2D5-427B-A244-0EA9E8BA7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514" y="162232"/>
            <a:ext cx="7321286" cy="594098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 – это не простое стихотворение, а стихотворение, написанное по следующим правилам: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строка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одно существительное, выражающее главную тему cинквейна.</a:t>
            </a:r>
          </a:p>
          <a:p>
            <a:pPr marL="0" indent="0">
              <a:buNone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строка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два прилагательных, выражающих главную мысль.</a:t>
            </a:r>
          </a:p>
          <a:p>
            <a:pPr marL="0" indent="0">
              <a:buNone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строка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три глагола, описывающие действия в рамках темы.</a:t>
            </a:r>
          </a:p>
          <a:p>
            <a:pPr marL="0" indent="0">
              <a:buNone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строка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фраза, несущая определенный смысл.</a:t>
            </a:r>
          </a:p>
          <a:p>
            <a:pPr marL="0" indent="0">
              <a:buNone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строка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заключение в форме существительного (ассоциация с первым словом).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6948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524</Words>
  <Application>Microsoft Office PowerPoint</Application>
  <PresentationFormat>Широкоэкранный</PresentationFormat>
  <Paragraphs>30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Тренинг для педагогов.  Тема:«Тимбилдинг или занятие по командообразованию»   Выполнила педагог – психолог  Кузнецова Н.Ю. </vt:lpstr>
      <vt:lpstr>Что такое тимбилдинг?</vt:lpstr>
      <vt:lpstr>Командные  роли по М.Белби: </vt:lpstr>
      <vt:lpstr>Особенности  работы в команде</vt:lpstr>
      <vt:lpstr>Упражнение «Карета»</vt:lpstr>
      <vt:lpstr>Распределение «ролей»</vt:lpstr>
      <vt:lpstr>Синквейн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Тренинг для педагогов.  Тема:«Тимбилдинг или занятие по командообразованию»   </dc:title>
  <dc:creator>1598</dc:creator>
  <cp:lastModifiedBy>1598</cp:lastModifiedBy>
  <cp:revision>6</cp:revision>
  <dcterms:created xsi:type="dcterms:W3CDTF">2022-04-26T11:39:17Z</dcterms:created>
  <dcterms:modified xsi:type="dcterms:W3CDTF">2022-11-13T13:34:43Z</dcterms:modified>
</cp:coreProperties>
</file>