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0" r:id="rId4"/>
    <p:sldId id="263" r:id="rId5"/>
    <p:sldId id="261" r:id="rId6"/>
    <p:sldId id="264" r:id="rId7"/>
    <p:sldId id="265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1477" y="2420888"/>
            <a:ext cx="864096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0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86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26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938827" y="956018"/>
            <a:ext cx="7680853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2458773" y="2285256"/>
            <a:ext cx="7872875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 txBox="1">
            <a:spLocks/>
          </p:cNvSpPr>
          <p:nvPr/>
        </p:nvSpPr>
        <p:spPr>
          <a:xfrm>
            <a:off x="812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z="1200" smtClean="0"/>
              <a:pPr/>
              <a:t>13.11.2022</a:t>
            </a:fld>
            <a:endParaRPr lang="ru-RU" sz="1200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z="1200" smtClean="0"/>
              <a:pPr/>
              <a:t>‹#›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10716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9617" y="2420889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31638" y="3789041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40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0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0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04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6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5627" y="803618"/>
            <a:ext cx="7680853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55573" y="2132856"/>
            <a:ext cx="7872875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179F810-0855-4065-8CC0-8949BB950D0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3BD5641-874C-47AC-B7BA-B8D58580337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4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spc="0" dirty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Умеем ли мы 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общаться?</a:t>
            </a:r>
            <a:endParaRPr lang="ru-RU" b="1" spc="0" dirty="0">
              <a:ln/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3074" y="4624251"/>
            <a:ext cx="4718461" cy="1005840"/>
          </a:xfrm>
        </p:spPr>
        <p:txBody>
          <a:bodyPr>
            <a:noAutofit/>
          </a:bodyPr>
          <a:lstStyle/>
          <a:p>
            <a:r>
              <a:rPr lang="ru-RU" sz="1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1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продленного дня </a:t>
            </a:r>
          </a:p>
          <a:p>
            <a:r>
              <a:rPr lang="ru-RU" sz="1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№5 имени Карла Мая </a:t>
            </a:r>
          </a:p>
          <a:p>
            <a:r>
              <a:rPr lang="ru-RU" sz="160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Вологина</a:t>
            </a:r>
            <a:r>
              <a:rPr lang="ru-RU" sz="160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Дмитриевна</a:t>
            </a:r>
            <a:endParaRPr lang="ru-RU" sz="16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1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776548"/>
            <a:ext cx="10058400" cy="2548563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r"/>
            <a:r>
              <a:rPr lang="ru-RU" sz="3200" b="1" spc="0" dirty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облагораживает и возвышает; в обществе человек невольно, без всякого притворства держит себя иначе, чем в одиночестве. </a:t>
            </a:r>
            <a:r>
              <a:rPr lang="ru-RU" sz="3200" b="1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0" dirty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spc="0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Л</a:t>
            </a:r>
            <a:r>
              <a:rPr lang="ru-RU" sz="3200" b="1" spc="0" dirty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Фейербах</a:t>
            </a:r>
            <a:r>
              <a:rPr lang="ru-RU" b="1" spc="0" dirty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b="1" spc="0" dirty="0">
                <a:ln/>
                <a:solidFill>
                  <a:schemeClr val="accent3"/>
                </a:solidFill>
                <a:effectLst/>
              </a:rPr>
            </a:b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02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229" y="956018"/>
            <a:ext cx="9117451" cy="118522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Что такое общение?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2229" y="1920240"/>
            <a:ext cx="8255725" cy="425849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Взаимные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отношения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деловая или дружеская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связь</a:t>
            </a:r>
          </a:p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это коммуникационное взаимодействие людей или 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социальных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групп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взаимодействие субъектов, в котором происходит обмен рациональной и эмоциональной информацией, деятельностью, опытом, знаниями, навыками и умениями, а также результатами деятельности. 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97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41781"/>
            <a:ext cx="12192001" cy="6899841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436" y="2544263"/>
            <a:ext cx="1908810" cy="14242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000"/>
                    </a14:imgEffect>
                    <a14:imgEffect>
                      <a14:saturation sat="19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54662" y="2243410"/>
            <a:ext cx="1388065" cy="1388065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2943" y="5480491"/>
            <a:ext cx="1939226" cy="1696823"/>
          </a:xfrm>
          <a:prstGeom prst="rect">
            <a:avLst/>
          </a:prstGeom>
          <a:effectLst>
            <a:softEdge rad="3937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3559" y="4700574"/>
            <a:ext cx="927144" cy="1088386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150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35" y="956018"/>
            <a:ext cx="9365646" cy="118522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Остров конфликтов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4" y="2285255"/>
            <a:ext cx="10437223" cy="3057453"/>
          </a:xfrm>
        </p:spPr>
        <p:txBody>
          <a:bodyPr>
            <a:normAutofit fontScale="77500" lnSpcReduction="2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9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мы с вами находимся на </a:t>
            </a: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острове, жители которого постоянно ссорятся, потому что не знают, как нужно правильно себя вести. </a:t>
            </a:r>
            <a:r>
              <a:rPr lang="ru-RU" sz="29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попробовать их помирить, предложив выход из такой ситуации</a:t>
            </a:r>
            <a:r>
              <a:rPr lang="ru-RU" sz="29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9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упал в лужу и мама ругает его за то, что он испачкал новые брюки;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не хочет делиться с детьми своими игрушками;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порвала книгу у подружки;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9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поставил подножку своему </a:t>
            </a:r>
            <a:r>
              <a:rPr lang="ru-RU" sz="29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товарищу.</a:t>
            </a:r>
            <a:endParaRPr lang="ru-RU" sz="29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9" y="956018"/>
            <a:ext cx="9574651" cy="118522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Правила общения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8251" y="1828800"/>
            <a:ext cx="7993397" cy="4776936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отнимай чужого, но и свое не отдавай.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дерись без 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 всегда старайся решить конфликт словами.</a:t>
            </a:r>
            <a:endParaRPr lang="ru-RU" sz="20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Зовут играть – иди, не зовут – спроси разрешения играть вместе, это не стыдно.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Играй честно, не подводи своих товарищей.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дразни никого, не канючь, не выпрашивай ничего. Два раза ни у кого ничего не проси.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ябедничай и не наговаривай ни на кого.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Старайся быть аккуратным</a:t>
            </a: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говори вежливые слова.</a:t>
            </a:r>
            <a:endParaRPr lang="ru-RU" sz="20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1" y="956018"/>
            <a:ext cx="9653029" cy="1185223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Секрет общения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1" y="2285256"/>
            <a:ext cx="9600128" cy="432048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4000" b="1" dirty="0" smtClean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- </a:t>
            </a:r>
            <a:r>
              <a:rPr lang="ru-RU" sz="40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ежедневный труд!</a:t>
            </a:r>
          </a:p>
        </p:txBody>
      </p:sp>
    </p:spTree>
    <p:extLst>
      <p:ext uri="{BB962C8B-B14F-4D97-AF65-F5344CB8AC3E}">
        <p14:creationId xmlns:p14="http://schemas.microsoft.com/office/powerpoint/2010/main" val="333780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5474" y="2050868"/>
            <a:ext cx="9026435" cy="2129246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n/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24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i-minuti-bez-knigi (1)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ni-minuti-bez-knigi (1)</Template>
  <TotalTime>66</TotalTime>
  <Words>263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ni-minuti-bez-knigi (1)</vt:lpstr>
      <vt:lpstr>Умеем ли мы общаться?</vt:lpstr>
      <vt:lpstr>Общение облагораживает и возвышает; в обществе человек невольно, без всякого притворства держит себя иначе, чем в одиночестве.    Л. Фейербах </vt:lpstr>
      <vt:lpstr>Что такое общение?</vt:lpstr>
      <vt:lpstr>Презентация PowerPoint</vt:lpstr>
      <vt:lpstr>Остров конфликтов</vt:lpstr>
      <vt:lpstr>Правила общения</vt:lpstr>
      <vt:lpstr>Секрет общения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</dc:creator>
  <cp:lastModifiedBy>Вячеслав</cp:lastModifiedBy>
  <cp:revision>8</cp:revision>
  <dcterms:created xsi:type="dcterms:W3CDTF">2022-11-13T13:57:46Z</dcterms:created>
  <dcterms:modified xsi:type="dcterms:W3CDTF">2022-11-13T15:03:59Z</dcterms:modified>
</cp:coreProperties>
</file>