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74" r:id="rId6"/>
    <p:sldId id="265" r:id="rId7"/>
    <p:sldId id="266" r:id="rId8"/>
    <p:sldId id="259" r:id="rId9"/>
    <p:sldId id="275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9900"/>
    <a:srgbClr val="CE4132"/>
    <a:srgbClr val="FC0427"/>
    <a:srgbClr val="A50021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96" y="-102"/>
      </p:cViewPr>
      <p:guideLst>
        <p:guide orient="horz" pos="2205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6068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6350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1456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4323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83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4667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3412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0331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9435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5618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0884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2061-E05A-4A9F-987E-F042EA569538}" type="datetimeFigureOut">
              <a:rPr lang="en-GB" smtClean="0"/>
              <a:pPr/>
              <a:t>11/11/2022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277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%B1%D0%BE%20%D1%80%D0%B8%D1%81%D1%83%D0%BD%D0%BE%D0%BA&amp;ved=2ahUKEwiIlvHVvfP4AhWUBxAIHeRgAUQQMygOegUIARD6AQ" TargetMode="External"/><Relationship Id="rId2" Type="http://schemas.openxmlformats.org/officeDocument/2006/relationships/hyperlink" Target="https://www.google.com/imgres?imgurl=https://wachanga-res.cloudinary.com/c_thumb,q_85,w_480/d7b2f9d721cacf84bbe10b234d5c24e0.jpg&amp;imgrefurl=https://wachanga.com/ru/kreativnost/zvezdnoe-nebo&amp;tbnid=aUjN9R_mRBH-SM&amp;vet=12ahUKEwiIlvHVvfP4AhWUBxAIHeRgAUQQMygOegUIARD6AQ..i&amp;docid=Mx-pDs1FcKcm8M&amp;w=480&amp;h=480&amp;q=%D0%B7%D0%B2%D0%B5%D0%B7%D0%B4%D0%BD%D0%BE%D0%B5%20%D0%BD%D0%B5%D0%B1%D0%BE%20%D1%80%D0%B8%D1%81%D1%83%D0%BD%D0%BE%D0%BA&amp;ved=2ahUKEwiIlvHVvfP4AhWUBxAIHeRgAUQQMygOegUIARD6AQ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abysongs.ru/pesni/olga-rojdestvenskaya-dobraya-skazka" TargetMode="External"/><Relationship Id="rId4" Type="http://schemas.openxmlformats.org/officeDocument/2006/relationships/hyperlink" Target="https://www.google.com/imgres?imgurl=https://i.pinimg.com/474x/6d/a6/3d/6da63d301294480c825baca9f3f73903--siluet-cuda.jpg&amp;imgrefurl=https://www.pinterest.ru/pin/438538082440900757/&amp;tbnid=_FhlmO-4-ZaO7M&amp;vet=12ahUKEwjN-bP0mfP4AhVmxosKHYcLALkQMygpegUIARCnAg..i&amp;docid=HKKMMujuNSlMVM&amp;w=264&amp;h=300&amp;q=%D0%BC%D0%B0%D1%82%D1%8C%20%D0%B8%20%D0%BE%D1%82%D0%B5%D1%86%20%D1%80%D0%B8%D1%81%D1%83%D0%BD%D0%BE%D0%BA&amp;ved=2ahUKEwjN-bP0mfP4AhVmxosKHYcLALkQMygpegUIARCnA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nglish35\Downloads\ded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nglish35\Downloads\olga-rojdestvenskaya-dobraya-skazka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earch?q=%D0%BE%D1%81%D0%B5%D0%B5%D0%B2%D0%B0+%D1%81%D1%8B%D0%BD%D0%BE%D0%B2%D1%8C%D1%8F+%D0%BA%D0%B0%D1%80%D1%82%D0%B8%D0%BD%D0%BA%D0%B8&amp;bih=657&amp;biw=1366&amp;hl=ru&amp;tbm=isch&amp;source=iu&amp;ictx=1&amp;vet=1&amp;fir=p7ICeDqs69R1sM%2Cec3HrhvBMimWiM%2C_%3ByoeqURHJ5_-X4M%2CFit0vMODR-_n-M%2C_%3B_8SEg427MZ_GYM%2ClvzXxRJTMPtikM%2C_%3BmdBJjNFK3gjeHM%2CmCEyXxi-Czi4-M%2C_%3BcP__59LFn_bDKM%2C1WTTprS7qccavM%2C_%3BEXXWMCFttMRT7M%2CYHUtTDSH47CbDM%2C_%3Br-zQ2H7hlMqUHM%2CA5DKSR9dJnPx9M%2C_%3BPVDJHAyzRGu9lM%2CfRCXXkwDcvLVvM%2C_%3BgOfkHTQ61fKEMM%2Cr4aYm1hqU-U9kM%2C_%3BOysgq-kSDAz_nM%2ClvzXxRJTMPtikM%2C_&amp;usg=AI4_-kTx6XxHzix0UKc5JJOu23o2U0yPag&amp;sa=X&amp;ved=2ahUKEwiat7qAuPP4AhXn-ioKHe5WC34Q9QF6BAgOEAE" TargetMode="External"/><Relationship Id="rId3" Type="http://schemas.openxmlformats.org/officeDocument/2006/relationships/hyperlink" Target="https://www.google.com/imgres?imgurl=https://www.miloserdie.ru/wp-content/uploads/2018/04/019348-1.jpg?x41640&amp;imgrefurl=https://drugolia.livejournal.com/5371675.html&amp;tbnid=Misf_TsfXNtLEM&amp;vet=12ahUKEwjixIKeovP4AhXo-ioKHTqmBp0QMygIegUIARDOAQ..i&amp;docid=JwaENx7ziSE14M&amp;w=570&amp;h=383&amp;q=%D0%BE%D1%81%D0%B5%D0%B5%D0%B2%D0%B0%20%D0%BA%D0%B0%D1%80%D1%82%D0%B8%D0%BD%D0%BA%D0%B0&amp;ved=2ahUKEwjixIKeovP4AhXo-ioKHTqmBp0QMygIegUIARDOAQ" TargetMode="External"/><Relationship Id="rId7" Type="http://schemas.openxmlformats.org/officeDocument/2006/relationships/hyperlink" Target="https://www.google.com/search?q=%D0%BE%D1%81%D0%B5%D0%B5%D0%B2%D0%B0+%D1%81%D1%8B%D0%BD%D0%BE%D0%B2%D1%8C%D1%8F+%D0%BA%D0%B0%D1%80%D1%82%D0%B8%D0%BD%D0%BA%D0%B8&amp;bih=657&amp;biw=1366&amp;hl=ru&amp;tbm=isch&amp;source=iu&amp;ictx=1&amp;vet=1&amp;fir=p7ICeDqs69R1sM%2Cec3HrhvBMimWiM%2C_%3ByoeqURHJ5_-X4M%2CFit0vMODR-_n-M%2C_%3B_8SEg427MZ_GYM%2ClvzXxRJTMPtikM%2C_%3BmdBJjNFK3gjeHM%2CmCEyXxi-Czi4-M%2C_%3BcP__59LFn_bDKM%2C1WTTprS7qccavM%2C_%3BEXXWMCFttMRT7M%2CYHUtTDSH47CbDM%2C_%3Br-zQ2H7hlMqUHM%2CA5DKSR9dJnPx9M%2C_%3BPVDJHAyzRGu9lM%2CfRCXXkwDcvLVvM%2C_%3BgOfkHTQ61fKEMM%2Cr4aYm1hqU-U9kM%2C_%3BOysgq-kSDAz_nM%2ClvzXxRJTMPtikM%2C_&amp;usg=AI4_-kTx6XxHzix0UKc5JJOu23o2U0yPag&amp;sa=X&amp;ved=2ahUKEwiat7qAuPP4AhXn-ioKHe5WC34Q9QF6BAgFEAE" TargetMode="External"/><Relationship Id="rId2" Type="http://schemas.openxmlformats.org/officeDocument/2006/relationships/hyperlink" Target="https://www.google.com/imgres?imgurl=https://prodromos.by/wp-content/uploads/2015/09/desyat-zapovedey-624x550.jpg&amp;imgrefurl=https://prodromos.by/desyat-zapovedey-zakona-bozhego-i-ih-tolkovanie/&amp;tbnid=WmW2sPatMQ8qdM&amp;vet=12ahUKEwi1v4qIp_P4AhWMG3cKHeDwBLAQMygDegUIARDHAQ..i&amp;docid=wTnF-k3r5h6uNM&amp;w=624&amp;h=550&amp;q=%D0%B7%D0%B0%D0%BF%D0%BE%D0%B2%D0%B5%D0%B4%D0%B8%20%D0%B1%D0%BE%D0%B6%D1%8C%D0%B8%20%D0%BA%D0%B0%D1%80%D1%82%D0%B8%D0%BD%D0%BA%D0%B8&amp;hl=ru&amp;ved=2ahUKEwi1v4qIp_P4AhWMG3cKHeDwBLAQMygDegUIARDHA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88;&#1072;&#1089;&#1089;&#1082;&#1072;&#1079;&#1099;.&#1076;&#1077;&#1090;&#1080;/%D0%B4%D0%B5%D1%82%D1%81%D0%BA%D0%B8%D0%B5-%D1%80%D0%B0%D1%81%D1%81%D0%BA%D0%B0%D0%B7%D1%8B/%D1%82%D0%BE%D0%BB%D1%81%D1%82%D0%BE%D0%B9/830-%D1%81%D1%82%D0%B0%D1%80%D1%8B%D0%B9-%D0%B4%D0%B5%D0%B4-%D0%B8-%D0%B2%D0%BD%D1%83%D1%87%D0%B5%D0%BA" TargetMode="External"/><Relationship Id="rId5" Type="http://schemas.openxmlformats.org/officeDocument/2006/relationships/hyperlink" Target="%D1%82%D0%B8%D0%BD%D0%BA%D0%B8&amp;hl=ru&amp;ved=2ahUKEwiznsysqfP4AhVqxosKHbYLASYQMygZegUIARD3AQ" TargetMode="External"/><Relationship Id="rId4" Type="http://schemas.openxmlformats.org/officeDocument/2006/relationships/hyperlink" Target="https://www.google.com/imgres?imgurl=https://cdn.culture.ru/images/34b5ec61-08f3-5afa-aea5-338405de9255&amp;imgrefurl=https://www.culture.ru/materials/183271/lenitsya-kak-lev-tolstoi&amp;tbnid=AJm3D1iwExr9PM&amp;vet=12ahUKEwiznsysqfP4AhVqxosKHbYLASYQMygZegUIARD3AQ..i&amp;docid=cbGDhjW1Plv42M&amp;w=587&amp;h=440&amp;q=%D0%BB%D0%B5%D0%B2%20%D1%82%D0%BE%D0%BB%D1%81%D1%82%D0%BE%D0%B9%20%D0%BA%D0%B0%D1%80%D1%82%D0%B8%D0%BD%D0%BA%D0%B8&amp;hl=ru&amp;ved=2ahUKEwiznsysqfP4AhVqxosKHbYLASYQMygZegUIARD3AQ" TargetMode="External"/><Relationship Id="rId9" Type="http://schemas.openxmlformats.org/officeDocument/2006/relationships/hyperlink" Target="https://www.google.com/search?q=%D1%81%D1%82%D0%B0%D1%80%D1%8B%D0%B9+%D0%B4%D0%B5%D0%B4+%D0%B8+%D0%B2%D0%BD%D1%83%D1%87%D0%B5%D0%BA+%D0%BA%D0%B0%D1%80%D1%82%D0%B8%D0%BD%D0%BA%D0%B8&amp;bih=657&amp;biw=1366&amp;hl=ru&amp;tbm=isch&amp;source=iu&amp;ictx=1&amp;vet=1&amp;fir=5AO9CgDwqc_xNM%2CiR-eap8N_EV1PM%2C_%3BM8g-KlIgE2FNoM%2C_-E48o3oTGkHkM%2C_%3BjrLHYz1jdBEBoM%2CbojEWmeZVJ2Y1M%2C_%3BTZJeGn7_dyEbVM%2C8a0tlNfsEFoajM%2C_%3Bs6iQ_ao_9A18ZM%2CVuLD-LYhni-8FM%2C_%3Bqx2sR3MA-DuNYM%2CVuLD-LYhni-8FM%2C_%3BRbPTF1QnmEBbwM%2C3WzkwXrSw0SBOM%2C_%3BpXhZm7ReCBxBoM%2CaqWCDJoPpX3W2M%2C_%3B0FZ8UpsyxbbzgM%2Cqulhr_wfwrP06M%2C_%3B829wNazwcGpewM%2Csh_jMwOoRfQWcM%2C_%3BsOSlQ_6av5RVqM%2CetqeirxzuibjBM%2C_%3B_KHOyc_PETztmM%2C2fjySgFxjRym3M%2C_%3BOW68n139Cz3SMM%2C8a0tlNfsEFoajM%2C_%3B1TSoGoATJ8rb9M%2Ci-rwtX69MZM1cM%2C_&amp;usg=AI4_-kQDBwWVCRtpokl8ETJ_OXrlBFPJSw&amp;sa=X&amp;ved=2ahUKEwigwMKpuPP4AhXNwosKHVJUB1IQ9QF6BAgDEA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817" y="1691172"/>
            <a:ext cx="11704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доброты. В. Осеева, Л. Н. Толстой. </a:t>
            </a: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почитании родителей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2058" y="3585028"/>
            <a:ext cx="1007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Дергунова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Валентиновна,  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 учитель начальных классов МБОУ Гимназия № 44 г. Иркутск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8725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131" y="401774"/>
            <a:ext cx="11665132" cy="22238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AutoNum type="arabicPeriod" startAt="8"/>
            </a:pPr>
            <a:r>
              <a:rPr lang="ru-RU" sz="1200" u="sng" dirty="0" smtClean="0">
                <a:hlinkClick r:id="rId2"/>
              </a:rPr>
              <a:t>https://www.google.com/imgres?imgurl=https%3A%2F%2Fwachanga-res.cloudinary.com%2Fc_thumb%2Cq_85%2Cw_480%2Fd7b2f9d721cacf84bbe10b234d5c24e0.jpg&amp;imgrefurl=https%3A%2F%2Fwachanga.com%2Fru%2Fkreativnost%2Fzvezdnoe-nebo&amp;tbnid=aUjN9R_mRBH-SM&amp;vet=12ahUKEwiIlvHVvfP4AhWUBxAIHeRgAUQQMygOegUIARD6AQ..i&amp;docid=Mx-pDs1FcKcm8M&amp;w=480&amp;h=480&amp;q=%D0%B7%D0%B2%D0%B5%D0%B7%D0%B4%D0%BD%D0%BE%D0%B5%20%D0%BD%D0%B5%D0</a:t>
            </a:r>
            <a:r>
              <a:rPr lang="ru-RU" sz="1200" u="sng" dirty="0" smtClean="0">
                <a:hlinkClick r:id="rId3" action="ppaction://hlinkfile"/>
              </a:rPr>
              <a:t>%B1%D0%BE%20%D1%80%D0%B8%D1%81%D1%83%D0%BD%D0%BE%D0%BA&amp;ved=2ahUKEwiIlvHVvfP4AhWUBxAIHeRgAUQQMygOegUIARD6AQ</a:t>
            </a:r>
            <a:endParaRPr lang="ru-RU" sz="1200" u="sng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AutoNum type="arabicPeriod" startAt="8"/>
            </a:pPr>
            <a:r>
              <a:rPr lang="ru-RU" sz="1200" u="sng" dirty="0" smtClean="0">
                <a:hlinkClick r:id="rId4"/>
              </a:rPr>
              <a:t>https://www.google.com/imgres?imgurl=https%3A%2F%2Fi.pinimg.com%2F474x%2F6d%2Fa6%2F3d%2F6da63d301294480c825baca9f3f73903--siluet-cuda.jpg&amp;imgrefurl=https%3A%2F%2Fwww.pinterest.ru%2Fpin%2F438538082440900757%2F&amp;tbnid=_FhlmO-4-ZaO7M&amp;vet=12ahUKEwjN-bP0mfP4AhVmxosKHYcLALkQMygpegUIARCnAg..i&amp;docid=HKKMMujuNSlMVM&amp;w=264&amp;h=300&amp;q=%D0%BC%D0%B0%D1%82%D1%8C%20%D0%B8%20%D0%BE%D1%82%D0%B5%D1%86%20%D1%80%D0%B8%D1%81%D1%83%D0%BD%D0%BE%D0%BA&amp;ved=2ahUKEwjN-bP0mfP4AhVmxosKHYcLALkQMygpegUIARCnAg</a:t>
            </a:r>
            <a:endParaRPr lang="ru-RU" sz="12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AutoNum type="arabicPeriod" startAt="8"/>
            </a:pPr>
            <a:r>
              <a:rPr lang="ru-RU" sz="1200" u="sng" dirty="0" smtClean="0">
                <a:hlinkClick r:id="rId5"/>
              </a:rPr>
              <a:t>https://babysongs.ru/pesni/olga-rojdestvenskaya-dobraya-skazka</a:t>
            </a:r>
            <a:endParaRPr lang="ru-RU" sz="1200" dirty="0" smtClean="0"/>
          </a:p>
          <a:p>
            <a:pPr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384" y="966651"/>
            <a:ext cx="3864428" cy="3866606"/>
          </a:xfrm>
        </p:spPr>
        <p:txBody>
          <a:bodyPr>
            <a:normAutofit lnSpcReduction="10000"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цето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аьмт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абшабку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дукаедш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ctr">
              <a:buNone/>
            </a:pP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0456" y="1574802"/>
            <a:ext cx="425849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</a:p>
          <a:p>
            <a:pPr indent="45000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мать</a:t>
            </a:r>
          </a:p>
          <a:p>
            <a:pPr indent="45000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</a:t>
            </a:r>
          </a:p>
          <a:p>
            <a:pPr indent="450000"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</a:t>
            </a:r>
          </a:p>
        </p:txBody>
      </p:sp>
    </p:spTree>
    <p:extLst>
      <p:ext uri="{BB962C8B-B14F-4D97-AF65-F5344CB8AC3E}">
        <p14:creationId xmlns="" xmlns:p14="http://schemas.microsoft.com/office/powerpoint/2010/main" val="306921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17528" y="174564"/>
            <a:ext cx="46966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Заповеди Божьи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430" y="404949"/>
            <a:ext cx="723246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Почитай отца и мать 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9…</a:t>
            </a:r>
          </a:p>
          <a:p>
            <a:pPr marL="457200" lvl="0" indent="-45720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10…</a:t>
            </a:r>
          </a:p>
          <a:p>
            <a:pPr marL="457200" lvl="0" indent="-457200"/>
            <a:endParaRPr lang="ru-RU" sz="4800" dirty="0"/>
          </a:p>
        </p:txBody>
      </p:sp>
      <p:sp>
        <p:nvSpPr>
          <p:cNvPr id="6146" name="AutoShape 2" descr="ДЕСЯТЬ ЗАПОВЕДЕЙ ЗАКОНА БОЖЬЕГО И ИХ ТОЛКОВА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 descr="C:\Users\english35\Downloads\Без названия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2320" y="1084218"/>
            <a:ext cx="4676503" cy="4153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76140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571" y="696685"/>
            <a:ext cx="708297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rcRect l="19588" t="-60" r="22398"/>
          <a:stretch>
            <a:fillRect/>
          </a:stretch>
        </p:blipFill>
        <p:spPr>
          <a:xfrm>
            <a:off x="1045029" y="522514"/>
            <a:ext cx="4663440" cy="5760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5868" y="5595649"/>
            <a:ext cx="3598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В. А. Осеева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19063649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english35\Downloads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594" y="391885"/>
            <a:ext cx="4349932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13173" y="5778530"/>
            <a:ext cx="39943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Л. Н. Толстой</a:t>
            </a:r>
            <a:endParaRPr lang="ru-RU" sz="4800" dirty="0"/>
          </a:p>
        </p:txBody>
      </p:sp>
      <p:pic>
        <p:nvPicPr>
          <p:cNvPr id="6" name="ded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73005" y="6048103"/>
            <a:ext cx="628331" cy="6283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3923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7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Мальчик несет воду в ведра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1692" y="418012"/>
            <a:ext cx="4833256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36721" y="592574"/>
            <a:ext cx="33625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«Сыновья»</a:t>
            </a:r>
            <a:endParaRPr lang="en-GB" sz="4800" dirty="0"/>
          </a:p>
        </p:txBody>
      </p:sp>
      <p:pic>
        <p:nvPicPr>
          <p:cNvPr id="7" name="Рисунок 6" descr="Женщины у колодц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341" y="2690949"/>
            <a:ext cx="5399316" cy="369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330798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8515" y="287383"/>
            <a:ext cx="6766560" cy="770709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«Старый дед и внучек»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55" y="1515290"/>
            <a:ext cx="6699254" cy="4715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32369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75520" y="116632"/>
            <a:ext cx="8216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«Почитай отца и мать»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olga-rojdestvenskaya-dobraya-skaz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7383" y="6124302"/>
            <a:ext cx="576943" cy="576943"/>
          </a:xfrm>
          <a:prstGeom prst="rect">
            <a:avLst/>
          </a:prstGeom>
        </p:spPr>
      </p:pic>
      <p:pic>
        <p:nvPicPr>
          <p:cNvPr id="1025" name="Picture 1" descr="C:\Users\english35\Downloads\Без названия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103" y="182880"/>
            <a:ext cx="8739051" cy="6949440"/>
          </a:xfrm>
          <a:prstGeom prst="ellipse">
            <a:avLst/>
          </a:prstGeom>
          <a:noFill/>
          <a:effectLst>
            <a:softEdge rad="635000"/>
          </a:effectLst>
        </p:spPr>
      </p:pic>
      <p:pic>
        <p:nvPicPr>
          <p:cNvPr id="4" name="Рисунок 3" descr="Мать и ребенок - черно-белый векторный клипарт | Художественные рисунки,  Рисунки, Рисунки лица"/>
          <p:cNvPicPr/>
          <p:nvPr/>
        </p:nvPicPr>
        <p:blipFill>
          <a:blip r:embed="rId5" cstate="print">
            <a:duotone>
              <a:prstClr val="black"/>
              <a:srgbClr val="FF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791744" y="1268760"/>
            <a:ext cx="4127863" cy="4545874"/>
          </a:xfrm>
          <a:prstGeom prst="star7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3676747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98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885" y="0"/>
            <a:ext cx="10515600" cy="483961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53143"/>
            <a:ext cx="11957438" cy="5930538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1200" b="1" u="sng" dirty="0" smtClean="0">
                <a:hlinkClick r:id="rId2"/>
              </a:rPr>
              <a:t>https://www.google.com/imgres?imgurl=https%3A%2F%2Fprodromos.by%2Fwp-content%2Fuploads%2F2015%2F09%2Fdesyat-zapovedey-624x550.jpg&amp;imgrefurl=https%3A%2F%2Fprodromos.by%2Fdesyat-zapovedey-zakona-bozhego-i-ih-tolkovanie%2F&amp;tbnid=WmW2sPatMQ8qdM&amp;vet=12ahUKEwi1v4qIp_P4AhWMG3cKHeDwBLAQMygDegUIARDHAQ..i&amp;docid=wTnF-k3r5h6uNM&amp;w=624&amp;h=550&amp;q=%D0%B7%D0%B0%D0%BF%D0%BE%D0%B2%D0%B5%D0%B4%D0%B8%20%D0%B1%D0%BE%D0%B6%D1%8C%D0%B8%20%D0%BA%D0%B0%D1%80%D1%82%D0%B8%D0%BD%D0%BA%D0%B8&amp;hl=ru&amp;ved=2ahUKEwi1v4qIp_P4AhWMG3cKHeDwBLAQMygDegUIARDHAQ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3"/>
              </a:rPr>
              <a:t>https://www.google.com/imgres?imgurl=https%3A%2F%2Fwww.miloserdie.ru%2Fwp-content%2Fuploads%2F2018%2F04%2F019348-1.jpg%3Fx41640&amp;imgrefurl=https%3A%2F%2Fdrugolia.livejournal.com%2F5371675.html&amp;tbnid=Misf_TsfXNtLEM&amp;vet=12ahUKEwjixIKeovP4AhXo-ioKHTqmBp0QMygIegUIARDOAQ..i&amp;docid=JwaENx7ziSE14M&amp;w=570&amp;h=383&amp;q=%D0%BE%D1%81%D0%B5%D0%B5%D0%B2%D0%B0%20%D0%BA%D0%B0%D1%80%D1%82%D0%B8%D0%BD%D0%BA%D0%B0&amp;ved=2ahUKEwjixIKeovP4AhXo-ioKHTqmBp0QMygIegUIARDOAQ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4"/>
              </a:rPr>
              <a:t>https://www.google.com/imgres?imgurl=https%3A%2F%2Fcdn.culture.ru%2Fimages%2F34b5ec61-08f3-5afa-aea5-338405de9255&amp;imgrefurl=https%3A%2F%2Fwww.culture.ru%2Fmaterials%2F183271%2Flenitsya-kak-lev-tolstoi&amp;tbnid=AJm3D1iwExr9PM&amp;vet=12ahUKEwiznsysqfP4AhVqxosKHbYLASYQMygZegUIARD3AQ..i&amp;docid=cbGDhjW1Plv42M&amp;w=587&amp;h=440&amp;q=%D0%BB%D0%B5%D0%B2%20%D1%82%D0%BE%D0%BB%D1%81%D1%82%D0%BE%D0%B9%20%D0%BA%D0%B0%D1%80</a:t>
            </a:r>
            <a:r>
              <a:rPr lang="ru-RU" sz="1200" u="sng" dirty="0" smtClean="0">
                <a:hlinkClick r:id="rId5" action="ppaction://hlinkfile"/>
              </a:rPr>
              <a:t>%D1%82%D0%B8%D0%BD%D0%BA%D0%B8&amp;hl=ru&amp;ved=2ahUKEwiznsysqfP4AhVqxosKHbYLASYQMygZegUIARD3AQ</a:t>
            </a:r>
            <a:endParaRPr lang="ru-RU" sz="1200" u="sng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6"/>
              </a:rPr>
              <a:t>https://рассказы.дети/%D0%B4%D0%B5%D1%82%D1%81%D0%BA%D0%B8%D0%B5-%D1%80%D0%B0%D1%81%D1%81%D0%BA%D0%B0%D0%B7%D1%8B/%D1%82%D0%BE%D0%BB%D1%81%D1%82%D0%BE%D0%B9/830-%D1%81%D1%82%D0%B0%D1%80%D1%8B%D0%B9-%D0%B4%D0%B5%D0%B4-%D0%B8-%D0%B2%D0%BD%D1%83%D1%87%D0%B5%D0%BA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7"/>
              </a:rPr>
              <a:t>https://www.google.com/search?q=%D0%BE%D1%81%D0%B5%D0%B5%D0%B2%D0%B0+%D1%81%D1%8B%D0%BD%D0%BE%D0%B2%D1%8C%D1%8F+%D0%BA%D0%B0%D1%80%D1%82%D0%B8%D0%BD%D0%BA%D0%B8&amp;bih=657&amp;biw=1366&amp;hl=ru&amp;tbm=isch&amp;source=iu&amp;ictx=1&amp;vet=1&amp;fir=p7ICeDqs69R1sM%252Cec3HrhvBMimWiM%252C_%253ByoeqURHJ5_-X4M%252CFit0vMODR-_n-M%252C_%253B_8SEg427MZ_GYM%252ClvzXxRJTMPtikM%252C_%253BmdBJjNFK3gjeHM%252CmCEyXxi-Czi4-M%252C_%253BcP__59LFn_bDKM%252C1WTTprS7qccavM%252C_%253BEXXWMCFttMRT7M%252CYHUtTDSH47CbDM%252C_%253Br-zQ2H7hlMqUHM%252CA5DKSR9dJnPx9M%252C_%253BPVDJHAyzRGu9lM%252CfRCXXkwDcvLVvM%252C_%253BgOfkHTQ61fKEMM%252Cr4aYm1hqU-U9kM%252C_%253BOysgq-kSDAz_nM%252ClvzXxRJTMPtikM%252C_&amp;usg=AI4_-kTx6XxHzix0UKc5JJOu23o2U0yPag&amp;sa=X&amp;ved=2ahUKEwiat7qAuPP4AhXn-ioKHe5WC34Q9QF6BAgFEAE#imgrc=p7ICeDqs69R1sM</a:t>
            </a:r>
            <a:endParaRPr lang="ru-RU" sz="1200" u="sng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8"/>
              </a:rPr>
              <a:t>https://www.google.com/search?q=%D0%BE%D1%81%D0%B5%D0%B5%D0%B2%D0%B0+%D1%81%D1%8B%D0%BD%D0%BE%D0%B2%D1%8C%D1%8F+%D0%BA%D0%B0%D1%80%D1%82%D0%B8%D0%BD%D0%BA%D0%B8&amp;bih=657&amp;biw=1366&amp;hl=ru&amp;tbm=isch&amp;source=iu&amp;ictx=1&amp;vet=1&amp;fir=p7ICeDqs69R1sM%252Cec3HrhvBMimWiM%252C_%253ByoeqURHJ5_-X4M%252CFit0vMODR-_n-M%252C_%253B_8SEg427MZ_GYM%252ClvzXxRJTMPtikM%252C_%253BmdBJjNFK3gjeHM%252CmCEyXxi-Czi4-M%252C_%253BcP__59LFn_bDKM%252C1WTTprS7qccavM%252C_%253BEXXWMCFttMRT7M%252CYHUtTDSH47CbDM%252C_%253Br-zQ2H7hlMqUHM%252CA5DKSR9dJnPx9M%252C_%253BPVDJHAyzRGu9lM%252CfRCXXkwDcvLVvM%252C_%253BgOfkHTQ61fKEMM%252Cr4aYm1hqU-U9kM%252C_%253BOysgq-kSDAz_nM%252ClvzXxRJTMPtikM%252C_&amp;usg=AI4_-kTx6XxHzix0UKc5JJOu23o2U0yPag&amp;sa=X&amp;ved=2ahUKEwiat7qAuPP4AhXn-ioKHe5WC34Q9QF6BAgOEAE#imgrc=_8SEg427MZ_GYM</a:t>
            </a:r>
            <a:endParaRPr lang="ru-RU" sz="1200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r>
              <a:rPr lang="ru-RU" sz="1200" u="sng" dirty="0" smtClean="0">
                <a:hlinkClick r:id="rId9"/>
              </a:rPr>
              <a:t>https://www.google.com/search?q=%D1%81%D1%82%D0%B0%D1%80%D1%8B%D0%B9+%D0%B4%D0%B5%D0%B4+%D0%B8+%D0%B2%D0%BD%D1%83%D1%87%D0%B5%D0%BA+%D0%BA%D0%B0%D1%80%D1%82%D0%B8%D0%BD%D0%BA%D0%B8&amp;bih=657&amp;biw=1366&amp;hl=ru&amp;tbm=isch&amp;source=iu&amp;ictx=1&amp;vet=1&amp;fir=5AO9CgDwqc_xNM%252CiR-eap8N_EV1PM%252C_%253BM8g-KlIgE2FNoM%252C_-E48o3oTGkHkM%252C_%253BjrLHYz1jdBEBoM%252CbojEWmeZVJ2Y1M%252C_%253BTZJeGn7_dyEbVM%252C8a0tlNfsEFoajM%252C_%253Bs6iQ_ao_9A18ZM%252CVuLD-LYhni-8FM%252C_%253Bqx2sR3MA-DuNYM%252CVuLD-LYhni-8FM%252C_%253BRbPTF1QnmEBbwM%252C3WzkwXrSw0SBOM%252C_%253BpXhZm7ReCBxBoM%252CaqWCDJoPpX3W2M%252C_%253B0FZ8UpsyxbbzgM%252Cqulhr_wfwrP06M%252C_%253B829wNazwcGpewM%252Csh_jMwOoRfQWcM%252C_%253BsOSlQ_6av5RVqM%252CetqeirxzuibjBM%252C_%253B_KHOyc_PETztmM%252C2fjySgFxjRym3M%252C_%253BOW68n139Cz3SMM%252C8a0tlNfsEFoajM%252C_%253B1TSoGoATJ8rb9M%252Ci-rwtX69MZM1cM%252C_&amp;usg=AI4_-kQDBwWVCRtpokl8ETJ_OXrlBFPJSw&amp;sa=X&amp;ved=2ahUKEwigwMKpuPP4AhXNwosKHVJUB1IQ9QF6BAgDEAE#imgrc=5AO9CgDwqc_xNM</a:t>
            </a:r>
            <a:endParaRPr lang="ru-RU" sz="1200" dirty="0" smtClean="0"/>
          </a:p>
          <a:p>
            <a:pPr>
              <a:spcBef>
                <a:spcPts val="0"/>
              </a:spcBef>
              <a:buNone/>
            </a:pPr>
            <a:endParaRPr lang="ru-RU" sz="1200" u="sng" dirty="0" smtClean="0"/>
          </a:p>
          <a:p>
            <a:pPr>
              <a:spcBef>
                <a:spcPts val="0"/>
              </a:spcBef>
              <a:buFont typeface="+mj-lt"/>
              <a:buAutoNum type="arabicPeriod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6478</TotalTime>
  <Words>264</Words>
  <Application>Microsoft Office PowerPoint</Application>
  <PresentationFormat>Произвольный</PresentationFormat>
  <Paragraphs>45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</vt:lpstr>
      <vt:lpstr>«Старый дед и внучек»</vt:lpstr>
      <vt:lpstr>Слайд 8</vt:lpstr>
      <vt:lpstr>Интернет-ресурсы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english35</cp:lastModifiedBy>
  <cp:revision>123</cp:revision>
  <dcterms:created xsi:type="dcterms:W3CDTF">2022-02-17T14:22:13Z</dcterms:created>
  <dcterms:modified xsi:type="dcterms:W3CDTF">2022-11-11T11:19:27Z</dcterms:modified>
</cp:coreProperties>
</file>