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4" r:id="rId3"/>
    <p:sldId id="263" r:id="rId4"/>
    <p:sldId id="265" r:id="rId5"/>
    <p:sldId id="266" r:id="rId6"/>
    <p:sldId id="258" r:id="rId7"/>
    <p:sldId id="256" r:id="rId8"/>
    <p:sldId id="259" r:id="rId9"/>
    <p:sldId id="269" r:id="rId10"/>
    <p:sldId id="260" r:id="rId11"/>
    <p:sldId id="268" r:id="rId12"/>
    <p:sldId id="261" r:id="rId13"/>
    <p:sldId id="262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390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7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28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39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730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2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30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158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6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6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13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4CEBC-61FA-4471-BEBC-6D0C78ACB906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53476-0B28-41FF-A46F-3D94D2B46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21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gorzavod.ru/wp-content/uploads/2020/09/16547443293_1eff1d7654_z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4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755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 descr="https://i0.wp.com/psymedcare.ru/wp-content/uploads/vandalizm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9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237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static.mvd.ru/upload/site100/document_images/uEOIqthD7J-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8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532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ckpt66.ru/800/600/https/www.todaykhv.ru/upload/resized/8f2/8f2643a0631fddf9e81528dd8cbf98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137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www.barnorama.com/wp-content/uploads/2020/05/this_vandalism_is_insufferable-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933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pro.berdiansk.biz/wp-content/uploads/2019/12/05400003.MP4_20191223_165827.9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6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261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bugaga.ru/uploads/posts/2019-04/thumbs/1554480883_znaki-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982692" cy="684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84474" y="211236"/>
            <a:ext cx="3823854" cy="59005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03117" rIns="0" bIns="5395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знакам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дорожным знакам закреплены в ГОСТе Р 52289-2004. Согласно этому документу, дорожные знаки должны быть: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«чистыми, без повреждений, затрудняющих восприятие».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есть, любая надпись, грязь и прочие элементы, затрудняющие восприятие – это нарушение. Водитель имеет право проигнорировать такой знак!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инспектор ДПС решит выписать штраф, то с нарушением правил соглашаться не стоит. Водитель не обязан угадывать, он должен четко видеть, какой знак.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штрафы легко оспорить, если вооружиться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фотодоказательством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того, что знак испорчен.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307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https://psy-files.ru/wp-content/uploads/0/1/6/0164d949b3eb9e440d05b3b5c8baf002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91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893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f2.ppt-online.org/files2/slide/j/jcRn0tD3sowHJN4I8myWZq1gM5L9BxESr7PFQikueC/slide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"/>
            <a:ext cx="12192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848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psyfiles.ru/wp-content/uploads/0/6/f/06fdce04a8f9c5954c909b614c1b37dc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476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psyfiles.ru/wp-content/uploads/0/a/0/0a07cdbafa729d872a298d0812befc7f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8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026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090/0004a7f7-128027d5/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12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fsd.kopilkaurokov.ru/uploads/user_file_57d98eb610da8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6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81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pp.userapi.com/c627422/v627422199/2a83b/TNzqkwlfWN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90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097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do-slez.com/uploads/posts/2021-09/1631031634_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6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5280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97</Words>
  <Application>Microsoft Office PowerPoint</Application>
  <PresentationFormat>Широкоэкранный</PresentationFormat>
  <Paragraphs>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к знакам Требования к дорожным знакам закреплены в ГОСТе Р 52289-2004. Согласно этому документу, дорожные знаки должны быть: «чистыми, без повреждений, затрудняющих восприятие». То есть, любая надпись, грязь и прочие элементы, затрудняющие восприятие – это нарушение. Водитель имеет право проигнорировать такой знак! Если инспектор ДПС решит выписать штраф, то с нарушением правил соглашаться не стоит. Водитель не обязан угадывать, он должен четко видеть, какой знак. Подобные штрафы легко оспорить, если вооружиться фотодоказательством того, что знак испорчен.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neonis.neonis@mail.ru</dc:creator>
  <cp:lastModifiedBy>neonis.neonis@mail.ru</cp:lastModifiedBy>
  <cp:revision>4</cp:revision>
  <dcterms:created xsi:type="dcterms:W3CDTF">2022-03-28T16:09:28Z</dcterms:created>
  <dcterms:modified xsi:type="dcterms:W3CDTF">2022-03-28T16:45:19Z</dcterms:modified>
</cp:coreProperties>
</file>