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93DC-6DC2-4415-8F86-323C470C156E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BEA40-84B1-47B4-BA22-E2A101B71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342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93DC-6DC2-4415-8F86-323C470C156E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BEA40-84B1-47B4-BA22-E2A101B71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155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93DC-6DC2-4415-8F86-323C470C156E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BEA40-84B1-47B4-BA22-E2A101B71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673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93DC-6DC2-4415-8F86-323C470C156E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BEA40-84B1-47B4-BA22-E2A101B71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70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93DC-6DC2-4415-8F86-323C470C156E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BEA40-84B1-47B4-BA22-E2A101B71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857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93DC-6DC2-4415-8F86-323C470C156E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BEA40-84B1-47B4-BA22-E2A101B71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626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93DC-6DC2-4415-8F86-323C470C156E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BEA40-84B1-47B4-BA22-E2A101B71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112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93DC-6DC2-4415-8F86-323C470C156E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BEA40-84B1-47B4-BA22-E2A101B71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625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93DC-6DC2-4415-8F86-323C470C156E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BEA40-84B1-47B4-BA22-E2A101B71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42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93DC-6DC2-4415-8F86-323C470C156E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BEA40-84B1-47B4-BA22-E2A101B71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91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93DC-6DC2-4415-8F86-323C470C156E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BEA40-84B1-47B4-BA22-E2A101B71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43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093DC-6DC2-4415-8F86-323C470C156E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BEA40-84B1-47B4-BA22-E2A101B71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846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НК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9" y="0"/>
            <a:ext cx="921883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892030"/>
              </p:ext>
            </p:extLst>
          </p:nvPr>
        </p:nvGraphicFramePr>
        <p:xfrm>
          <a:off x="0" y="-10677"/>
          <a:ext cx="9216581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8728"/>
                <a:gridCol w="3278728"/>
                <a:gridCol w="2659125"/>
              </a:tblGrid>
              <a:tr h="68580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</a:t>
                      </a:r>
                    </a:p>
                    <a:p>
                      <a:r>
                        <a:rPr lang="ru-RU" dirty="0" smtClean="0"/>
                        <a:t>    </a:t>
                      </a:r>
                    </a:p>
                    <a:p>
                      <a:pPr algn="ctr"/>
                      <a:r>
                        <a:rPr lang="ru-RU" dirty="0" smtClean="0"/>
                        <a:t>              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Зачем нужна физкультура в детском саду. Цель физической культуры — положительное воздействие на жизненно важные функции организма человека. Дошкольный возраст считается наиболее важным для физического, психического и умственного развития ребенка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15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Физкультурно-оздоровительной работе в детских</a:t>
                      </a:r>
                      <a:r>
                        <a:rPr lang="ru-RU" sz="15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садах сейчас уделяется</a:t>
                      </a:r>
                    </a:p>
                    <a:p>
                      <a:r>
                        <a:rPr lang="ru-RU" sz="15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повышенное внимание, потому что значительная часть детей имеет проблемы</a:t>
                      </a:r>
                    </a:p>
                    <a:p>
                      <a:r>
                        <a:rPr lang="ru-RU" sz="15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 здоровьем, а очень многих малышей можно отнести к категории часто</a:t>
                      </a:r>
                    </a:p>
                    <a:p>
                      <a:r>
                        <a:rPr lang="ru-RU" sz="15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болеющих. Как известно, регулярные занятия </a:t>
                      </a:r>
                      <a:r>
                        <a:rPr lang="ru-RU" sz="15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физкультурой укрепляют</a:t>
                      </a:r>
                      <a:endParaRPr lang="ru-RU" sz="15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5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организм и способствуют повышению иммунитета. Кроме того, дети, в</a:t>
                      </a:r>
                    </a:p>
                    <a:p>
                      <a:r>
                        <a:rPr lang="ru-RU" sz="15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отличие от взрослых, очень подвижны и активны, поэтому им просто</a:t>
                      </a:r>
                    </a:p>
                    <a:p>
                      <a:r>
                        <a:rPr lang="ru-RU" sz="15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необходимо периодически </a:t>
                      </a:r>
                      <a:r>
                        <a:rPr lang="ru-RU" sz="15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«выпускать пар»</a:t>
                      </a:r>
                      <a:r>
                        <a:rPr lang="ru-RU" sz="15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а для этой цели, как и для</a:t>
                      </a:r>
                    </a:p>
                    <a:p>
                      <a:r>
                        <a:rPr lang="ru-RU" sz="15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совершенствования координации движений, </a:t>
                      </a:r>
                      <a:r>
                        <a:rPr lang="ru-RU" sz="15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физкультура подходит</a:t>
                      </a:r>
                      <a:r>
                        <a:rPr lang="ru-RU" sz="15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как ничто</a:t>
                      </a:r>
                    </a:p>
                    <a:p>
                      <a:r>
                        <a:rPr lang="ru-RU" sz="15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другое.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C:\Users\ННК\Desktop\101D3200\DSC_11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5257"/>
            <a:ext cx="3207893" cy="21328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НК\Desktop\101D3200\DSC_11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044" y="908720"/>
            <a:ext cx="2582956" cy="17173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ННК\Desktop\101D3200\DSC_11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091" y="2852936"/>
            <a:ext cx="2506862" cy="16667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ННК\Desktop\101D3200\DSC_232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104" y="4797152"/>
            <a:ext cx="2523403" cy="167780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74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НК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9" y="0"/>
            <a:ext cx="921883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576"/>
              </p:ext>
            </p:extLst>
          </p:nvPr>
        </p:nvGraphicFramePr>
        <p:xfrm>
          <a:off x="0" y="-10677"/>
          <a:ext cx="9216581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8728"/>
                <a:gridCol w="3278728"/>
                <a:gridCol w="2659125"/>
              </a:tblGrid>
              <a:tr h="68580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</a:t>
                      </a:r>
                    </a:p>
                    <a:p>
                      <a:r>
                        <a:rPr lang="ru-RU" dirty="0" smtClean="0"/>
                        <a:t>    </a:t>
                      </a:r>
                    </a:p>
                    <a:p>
                      <a:pPr algn="ctr"/>
                      <a:r>
                        <a:rPr lang="ru-RU" dirty="0" smtClean="0"/>
                        <a:t>          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Физкультура -           это физическая культура. Она направлена на укрепление  физических способностей детей, что очень важно. А также происходит всестороннее развитие умственных   способностей, внимания, восприятия, мышления. Повышается устойчивость к различным заболеваниям, активизация иммунитета и защитных сил организма.</a:t>
                      </a:r>
                    </a:p>
                    <a:p>
                      <a:pPr algn="l"/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подготовил инструктор по </a:t>
                      </a:r>
                    </a:p>
                    <a:p>
                      <a:pPr algn="l"/>
                      <a:r>
                        <a:rPr lang="ru-RU" sz="12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     физической культуре: </a:t>
                      </a:r>
                    </a:p>
                    <a:p>
                      <a:pPr algn="l"/>
                      <a:r>
                        <a:rPr lang="ru-RU" sz="12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ru-RU" sz="1200" b="1" i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Долгобородов</a:t>
                      </a:r>
                      <a:r>
                        <a:rPr lang="ru-RU" sz="12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Н. О. 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2000" b="1" i="0" kern="120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</a:t>
                      </a:r>
                    </a:p>
                    <a:p>
                      <a:pPr algn="l"/>
                      <a:r>
                        <a:rPr lang="ru-RU" sz="2000" b="1" i="0" kern="120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МБДОУ детский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сад № 7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« СОЛНЫШКО»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Важность физкультуры в детском саду.</a:t>
                      </a:r>
                    </a:p>
                    <a:p>
                      <a:pPr algn="ctr"/>
                      <a:endParaRPr lang="ru-RU" sz="10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ННК\Desktop\101D3200\DSC_15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272" y="4005064"/>
            <a:ext cx="2520728" cy="16761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НК\Desktop\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762" y="2348880"/>
            <a:ext cx="3034301" cy="270919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93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27</Words>
  <Application>Microsoft Office PowerPoint</Application>
  <PresentationFormat>Экран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ННК</dc:creator>
  <cp:lastModifiedBy>ННК</cp:lastModifiedBy>
  <cp:revision>6</cp:revision>
  <dcterms:created xsi:type="dcterms:W3CDTF">2021-08-30T05:08:51Z</dcterms:created>
  <dcterms:modified xsi:type="dcterms:W3CDTF">2021-08-30T06:01:14Z</dcterms:modified>
</cp:coreProperties>
</file>