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6" autoAdjust="0"/>
    <p:restoredTop sz="94660"/>
  </p:normalViewPr>
  <p:slideViewPr>
    <p:cSldViewPr>
      <p:cViewPr varScale="1">
        <p:scale>
          <a:sx n="64" d="100"/>
          <a:sy n="64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montessoriself.ru/wp-content/uploads/2016/01/bronetransporter1.jpg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montessoriself.ru/wp-content/uploads/2016/01/voennyiy-vertolet1.jpg" TargetMode="External"/><Relationship Id="rId2" Type="http://schemas.openxmlformats.org/officeDocument/2006/relationships/hyperlink" Target="http://montessoriself.ru/podelka-vertolet-svoimi-rukami/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montessoriself.ru/wp-content/uploads/2016/01/avianosets1.jpg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montessoriself.ru/wp-content/uploads/2016/01/voennyiy-korabl1.jpg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montessoriself.ru/wp-content/uploads/2016/01/zenitno-raketnyiy-kompeks2.jpg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montessoriself.ru/wp-content/uploads/2016/01/zinitno-raketnyiy-kompleks1.jpg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montessoriself.ru/wp-content/uploads/2016/01/istrebitel1.jpg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montessoriself.ru/wp-content/uploads/2016/01/samohodnaya-pushka1.jpg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ontessoriself.ru/wp-content/uploads/2016/01/strategicheskaya-raketnaya-ustanovka1.jpg" TargetMode="External"/><Relationship Id="rId2" Type="http://schemas.openxmlformats.org/officeDocument/2006/relationships/hyperlink" Target="http://montessoriself.ru/raketa-svoimi-rukami-iz-podruchnyih-materialov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montessoriself.ru/wp-content/uploads/2016/01/tank1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montessoriself.ru/wp-content/uploads/2016/01/atomnaya-podvodnaya-lodka1.jpg" TargetMode="External"/><Relationship Id="rId2" Type="http://schemas.openxmlformats.org/officeDocument/2006/relationships/hyperlink" Target="http://montessoriself.ru/podvodnaya-lodka-podelka-dlya-detey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montessoriself.ru/wp-content/uploads/2016/01/boevaya-mashina-pehotyi1.jpg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montessoriself.ru/wp-content/uploads/2016/01/bronemashina1.jpg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АсКомп\Downloads\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404664"/>
            <a:ext cx="6984776" cy="6120680"/>
          </a:xfrm>
          <a:prstGeom prst="rect">
            <a:avLst/>
          </a:prstGeom>
          <a:noFill/>
          <a:ln w="762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Бронетранспортер – предназначен для транспортировки военных; при необходимости может стрелять из бортовых орудий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бронетранспортер1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1412776"/>
            <a:ext cx="6876256" cy="5040560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Военный </a:t>
            </a:r>
            <a:r>
              <a:rPr lang="ru-RU" dirty="0" smtClean="0">
                <a:solidFill>
                  <a:srgbClr val="FFFF00"/>
                </a:solidFill>
                <a:hlinkClick r:id="rId2"/>
              </a:rPr>
              <a:t>вертолет</a:t>
            </a:r>
            <a:r>
              <a:rPr lang="ru-RU" dirty="0" smtClean="0">
                <a:solidFill>
                  <a:srgbClr val="FFFF00"/>
                </a:solidFill>
              </a:rPr>
              <a:t> – перевозит солдат и грузы.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военный вертолет1">
            <a:hlinkClick r:id="rId3"/>
          </p:cNvPr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8104" y="1412776"/>
            <a:ext cx="3312368" cy="2304256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4" name="Рисунок 3" descr="http://brightwallpapers.ru/Uploads/24-6-2016/112156/thumb2-kamov-vertolet-chernaja-akyla-vvs-rossuu-ka-50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51720" y="3429000"/>
            <a:ext cx="5508377" cy="3209896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5" name="Рисунок 4" descr="http://img0.liveinternet.ru/images/attach/c/9/126/226/126226268_78331328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9552" y="1340768"/>
            <a:ext cx="3275528" cy="2520280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Военный корабль-авианосец. Это военный корабль, перевозящий самолеты-истребители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авианосец1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1844824"/>
            <a:ext cx="6048672" cy="4725144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Военный корабль – на нем во время войны перевозятся снаряды и топливо. Корабли, которые перевозят солдат, называются десантными.</a:t>
            </a:r>
            <a:br>
              <a:rPr lang="ru-RU" sz="2800" dirty="0" smtClean="0">
                <a:solidFill>
                  <a:srgbClr val="FFFF00"/>
                </a:solidFill>
              </a:rPr>
            </a:b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Военный корабль картинка">
            <a:hlinkClick r:id="rId2" tgtFrame="&quot;_blank&quot;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1844824"/>
            <a:ext cx="6768752" cy="4752528"/>
          </a:xfrm>
          <a:prstGeom prst="rect">
            <a:avLst/>
          </a:prstGeom>
          <a:noFill/>
          <a:ln w="762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FF00"/>
                </a:solidFill>
              </a:rPr>
              <a:t>Зенитно-ракетный комплекс – помогает сражаться с воздушными и космическими войсками. Может быть разных видов.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://tmuseum.ru/assets/Uploads/_resampled/croppedimage700365-9K5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412776"/>
            <a:ext cx="4500265" cy="2564904"/>
          </a:xfrm>
          <a:prstGeom prst="rect">
            <a:avLst/>
          </a:prstGeom>
          <a:noFill/>
          <a:ln w="762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4" name="Рисунок 3" descr="зенитно-ракетный компекс2">
            <a:hlinkClick r:id="rId3"/>
          </p:cNvPr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3212976"/>
            <a:ext cx="4464496" cy="3312368"/>
          </a:xfrm>
          <a:prstGeom prst="rect">
            <a:avLst/>
          </a:prstGeom>
          <a:noFill/>
          <a:ln w="762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soldati-russian.ru/75/UAZ_2657-1-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39952" y="3717032"/>
            <a:ext cx="4608511" cy="2808313"/>
          </a:xfrm>
          <a:prstGeom prst="rect">
            <a:avLst/>
          </a:prstGeom>
          <a:noFill/>
          <a:ln w="762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4" name="Рисунок 3" descr="зинитно-ракетный комплекс1">
            <a:hlinkClick r:id="rId3"/>
          </p:cNvPr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260648"/>
            <a:ext cx="4608512" cy="3456384"/>
          </a:xfrm>
          <a:prstGeom prst="rect">
            <a:avLst/>
          </a:prstGeom>
          <a:noFill/>
          <a:ln w="762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251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Слава Армии Российской ! Слава Армии Родной!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Истребитель – самолет, который уничтожает противника в воздухе.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истребитель1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62508">
            <a:off x="1115616" y="1772816"/>
            <a:ext cx="7128792" cy="4536504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ukhoi Su-37 at Farnborough 1996 airshow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5" y="404664"/>
            <a:ext cx="8280920" cy="6048672"/>
          </a:xfrm>
          <a:prstGeom prst="rect">
            <a:avLst/>
          </a:prstGeom>
          <a:noFill/>
          <a:ln w="76200">
            <a:solidFill>
              <a:srgbClr val="92D05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Самоходная пушка – главный помощник танков и пехоты в бою.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самоходная пушка1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1196752"/>
            <a:ext cx="7056784" cy="5400600"/>
          </a:xfrm>
          <a:prstGeom prst="rect">
            <a:avLst/>
          </a:prstGeom>
          <a:noFill/>
          <a:ln w="76200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FF00"/>
                </a:solidFill>
              </a:rPr>
              <a:t>Стратегическая ракетная установка (ракетная пусковая установка). Предназначена для перевозки и пуска </a:t>
            </a:r>
            <a:r>
              <a:rPr lang="ru-RU" sz="3100" dirty="0" smtClean="0">
                <a:solidFill>
                  <a:schemeClr val="bg1"/>
                </a:solidFill>
                <a:hlinkClick r:id="rId2"/>
              </a:rPr>
              <a:t>ракет</a:t>
            </a:r>
            <a:r>
              <a:rPr lang="ru-RU" sz="3100" dirty="0" smtClean="0">
                <a:solidFill>
                  <a:schemeClr val="bg1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стратегическая ракетная установка1">
            <a:hlinkClick r:id="rId3"/>
          </p:cNvPr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03648" y="1844824"/>
            <a:ext cx="6624736" cy="4707904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Танк. Главная угроза для всех сухопутных войск.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танк1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196752"/>
            <a:ext cx="3960440" cy="3024336"/>
          </a:xfrm>
          <a:prstGeom prst="rect">
            <a:avLst/>
          </a:prstGeom>
          <a:noFill/>
          <a:ln w="762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4" name="Рисунок 3" descr="http://sciencedebate2008.com/wp-content/uploads/t14-armata-full-view-0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1880" y="3645024"/>
            <a:ext cx="5220345" cy="2810795"/>
          </a:xfrm>
          <a:prstGeom prst="rect">
            <a:avLst/>
          </a:prstGeom>
          <a:noFill/>
          <a:ln w="762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Атомная </a:t>
            </a:r>
            <a:r>
              <a:rPr lang="ru-RU" dirty="0" smtClean="0">
                <a:solidFill>
                  <a:srgbClr val="FFFF00"/>
                </a:solidFill>
                <a:hlinkClick r:id="rId2"/>
              </a:rPr>
              <a:t>подводная лодка</a:t>
            </a:r>
            <a:r>
              <a:rPr lang="ru-RU" dirty="0" smtClean="0">
                <a:solidFill>
                  <a:srgbClr val="FFFF00"/>
                </a:solidFill>
              </a:rPr>
              <a:t> – главное оружие морского флота.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атомная подводная лодка1">
            <a:hlinkClick r:id="rId3"/>
          </p:cNvPr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47664" y="1268760"/>
            <a:ext cx="5544616" cy="5085184"/>
          </a:xfrm>
          <a:prstGeom prst="rect">
            <a:avLst/>
          </a:prstGeom>
          <a:noFill/>
          <a:ln w="76200">
            <a:solidFill>
              <a:schemeClr val="bg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Боевая машина пехоты – еще одно средство перевозки солдат.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боевая машина пехоты1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1484784"/>
            <a:ext cx="7056784" cy="4797152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Бронемашина – выполняет те же задачи, что бронетранспортер.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бронемашина1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1268760"/>
            <a:ext cx="7056784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142</TotalTime>
  <Words>134</Words>
  <Application>Microsoft Office PowerPoint</Application>
  <PresentationFormat>Экран (4:3)</PresentationFormat>
  <Paragraphs>13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Слайд 1</vt:lpstr>
      <vt:lpstr>Истребитель – самолет, который уничтожает противника в воздухе. </vt:lpstr>
      <vt:lpstr>Слайд 3</vt:lpstr>
      <vt:lpstr>Самоходная пушка – главный помощник танков и пехоты в бою. </vt:lpstr>
      <vt:lpstr>Стратегическая ракетная установка (ракетная пусковая установка). Предназначена для перевозки и пуска ракет. </vt:lpstr>
      <vt:lpstr>Танк. Главная угроза для всех сухопутных войск. </vt:lpstr>
      <vt:lpstr>Атомная подводная лодка – главное оружие морского флота. </vt:lpstr>
      <vt:lpstr>Боевая машина пехоты – еще одно средство перевозки солдат. </vt:lpstr>
      <vt:lpstr>Бронемашина – выполняет те же задачи, что бронетранспортер. </vt:lpstr>
      <vt:lpstr>Бронетранспортер – предназначен для транспортировки военных; при необходимости может стрелять из бортовых орудий</vt:lpstr>
      <vt:lpstr>Военный вертолет – перевозит солдат и грузы. </vt:lpstr>
      <vt:lpstr>Военный корабль-авианосец. Это военный корабль, перевозящий самолеты-истребители</vt:lpstr>
      <vt:lpstr>Военный корабль – на нем во время войны перевозятся снаряды и топливо. Корабли, которые перевозят солдат, называются десантными. </vt:lpstr>
      <vt:lpstr>Зенитно-ракетный комплекс – помогает сражаться с воздушными и космическими войсками. Может быть разных видов. </vt:lpstr>
      <vt:lpstr>Слайд 15</vt:lpstr>
      <vt:lpstr>Слава Армии Российской ! Слава Армии Родной!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АсКомп</dc:creator>
  <cp:lastModifiedBy>АсКомп</cp:lastModifiedBy>
  <cp:revision>5</cp:revision>
  <dcterms:created xsi:type="dcterms:W3CDTF">2017-02-17T01:05:40Z</dcterms:created>
  <dcterms:modified xsi:type="dcterms:W3CDTF">2017-02-18T06:22:38Z</dcterms:modified>
</cp:coreProperties>
</file>