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  <p:sldId id="269" r:id="rId5"/>
    <p:sldId id="273" r:id="rId6"/>
    <p:sldId id="270" r:id="rId7"/>
    <p:sldId id="271" r:id="rId8"/>
    <p:sldId id="274" r:id="rId9"/>
    <p:sldId id="27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046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  <p:sndAc>
          <p:stSnd>
            <p:snd r:embed="rId2" name="Волшебный цветок музыка.wav"/>
          </p:stSnd>
        </p:sndAc>
      </p:transition>
    </mc:Choice>
    <mc:Fallback xmlns="">
      <p:transition spd="slow">
        <p:diamond/>
        <p:sndAc>
          <p:stSnd>
            <p:snd r:embed="rId4" name="Волшебный цветок музыка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7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022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0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604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043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482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994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920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0</Words>
  <Application>Microsoft Office PowerPoint</Application>
  <PresentationFormat>Экран (4:3)</PresentationFormat>
  <Paragraphs>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Энциклопедия для воспитателей. </dc:title>
  <dc:creator>Волкова Нина Александровна</dc:creator>
  <cp:lastModifiedBy>Нина Александровна</cp:lastModifiedBy>
  <cp:revision>17</cp:revision>
  <dcterms:modified xsi:type="dcterms:W3CDTF">2022-03-30T05:50:50Z</dcterms:modified>
</cp:coreProperties>
</file>