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2" r:id="rId7"/>
    <p:sldId id="263" r:id="rId8"/>
    <p:sldId id="269" r:id="rId9"/>
    <p:sldId id="265" r:id="rId10"/>
    <p:sldId id="266" r:id="rId11"/>
    <p:sldId id="267" r:id="rId12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28" y="-90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9D810-F28E-463C-B94E-188317DB5BC3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AC2F8-419E-4593-AF43-18F509CD5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8" name="Picture 20" descr="https://www.nastol.com.ua/pic/201607/1680x1050/nastol.com.ua-181393.jpg"/>
          <p:cNvPicPr>
            <a:picLocks noChangeAspect="1" noChangeArrowheads="1"/>
          </p:cNvPicPr>
          <p:nvPr/>
        </p:nvPicPr>
        <p:blipFill>
          <a:blip r:embed="rId2" cstate="print"/>
          <a:srcRect l="4953" r="6423"/>
          <a:stretch>
            <a:fillRect/>
          </a:stretch>
        </p:blipFill>
        <p:spPr bwMode="auto">
          <a:xfrm>
            <a:off x="168521" y="128829"/>
            <a:ext cx="10356358" cy="73036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38188" y="2484487"/>
            <a:ext cx="9289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6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Самые-самые. </a:t>
            </a:r>
            <a:r>
              <a:rPr lang="ru-RU" sz="6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Животные-рекордсмены</a:t>
            </a:r>
            <a:endParaRPr lang="ru-RU" sz="60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6780" y="7092999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Выполнила Кузьмина Т.Е.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большие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2" descr="Самые-самые. Животные-рекордсмены (23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6723" r="2515"/>
          <a:stretch>
            <a:fillRect/>
          </a:stretch>
        </p:blipFill>
        <p:spPr bwMode="auto">
          <a:xfrm>
            <a:off x="234132" y="1692399"/>
            <a:ext cx="5084440" cy="3524558"/>
          </a:xfrm>
          <a:prstGeom prst="rect">
            <a:avLst/>
          </a:prstGeom>
          <a:noFill/>
        </p:spPr>
      </p:pic>
      <p:pic>
        <p:nvPicPr>
          <p:cNvPr id="8" name="Picture 34" descr="Самые-самые. Животные-рекордсмены (24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9376"/>
          <a:stretch>
            <a:fillRect/>
          </a:stretch>
        </p:blipFill>
        <p:spPr bwMode="auto">
          <a:xfrm>
            <a:off x="5418708" y="1692398"/>
            <a:ext cx="5112568" cy="374534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6140" y="5652839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Самая большая рептилия — гребнистый крокодил, длина которого доходит до 7 метров, а масса — до полутора тонн.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90716" y="5652839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Самая большая змея — анаконда, которая может достигать в длину 11,5 метров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долгоживущие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https://4.404content.com/resize/730x-/1/A4/75/2039842227511625343/fullsiz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131" y="1476374"/>
            <a:ext cx="5544617" cy="4154665"/>
          </a:xfrm>
          <a:prstGeom prst="rect">
            <a:avLst/>
          </a:prstGeom>
          <a:noFill/>
        </p:spPr>
      </p:pic>
      <p:pic>
        <p:nvPicPr>
          <p:cNvPr id="8" name="Picture 18" descr="https://basik.ru/images/animals_world_32/68_animals_pictur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2804" y="1476375"/>
            <a:ext cx="3604684" cy="484691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6140" y="5724847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Самое долгоживущее млекопитающее —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гренладский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кит, который может прожить до 211 лет.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78748" y="6372919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Самое долгоживущее наземное животное — черепаха. Индийская гигантская черепаха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Адвайта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прожила 255 лет.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быстрые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Самые-самые. Животные-рекордсмены (1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4132" y="1548383"/>
            <a:ext cx="5012432" cy="3759324"/>
          </a:xfrm>
          <a:prstGeom prst="rect">
            <a:avLst/>
          </a:prstGeom>
          <a:noFill/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4" descr="Самые-самые. Животные-рекордсмены (2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18708" y="1548383"/>
            <a:ext cx="4968552" cy="416806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6140" y="5508823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Самое быстрое наземное животное — гепард.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Сверхэластичный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позвоночник и длинные лапы позволяют ему разгоняться за 2 секунды до 75 км/ч, а за 3 — до 110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км/ч.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 этом гепард может поддерживать высокую скорость не более полукилометра.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90716" y="5724847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Второе место в скорости среди наземных животных принадлежит вилорогу (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вилорогая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антилопа), обитающему в Северной Америке. Рекорд скорости вилорога — 98 км/ч, при этом вилорог может бежать на высокой скорости значительно дольше гепарда.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быстрые 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6" descr="https://avatars.mds.yandex.net/get-zen_doc/1131118/pub_5c9673d11b385a00b29e706b_5c967486040bc900b31b06d0/scale_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621" r="5867"/>
          <a:stretch>
            <a:fillRect/>
          </a:stretch>
        </p:blipFill>
        <p:spPr bwMode="auto">
          <a:xfrm>
            <a:off x="264230" y="1692399"/>
            <a:ext cx="4982334" cy="30963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2164" y="4860751"/>
            <a:ext cx="4752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Сокол-сапсан- самая быстрая и опасная птица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азмером с серую ворону.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аспространён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всех континентах, кроме Антарктиды.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пикирующем полете сапсан развивает скорость до 440 км/ч.</a:t>
            </a:r>
          </a:p>
        </p:txBody>
      </p:sp>
      <p:pic>
        <p:nvPicPr>
          <p:cNvPr id="9" name="Picture 12" descr="Самые-самые. Животные-рекордсмены (9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707" y="1692399"/>
            <a:ext cx="5078286" cy="30963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06740" y="4572719"/>
            <a:ext cx="4536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Самое быстрое насекомое — американский таракан, который за одну секунду может пробежать расстояние, в 50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 превышающее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длину собственного тела. Для спринтера-человека это соответствовало бы скорости 330 км/ч. Для таракана это скорость 5,4 км/ч.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быстрые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8" descr="Самые-самые. Животные-рекордсмены (7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604" y="1692399"/>
            <a:ext cx="4972960" cy="33843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2164" y="5580831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Самая быстрая рыба — парусник, который может развить скорость 109 км/ч.</a:t>
            </a:r>
          </a:p>
        </p:txBody>
      </p:sp>
      <p:pic>
        <p:nvPicPr>
          <p:cNvPr id="9" name="Picture 10" descr="Самые-самые. Животные-рекордсмены (8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707" y="1692399"/>
            <a:ext cx="4992555" cy="37444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78748" y="5580831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Самое быстрое морское млекопитающее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косатка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Она может плыть со скоростью 55,5 км/ч.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сильные 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4" descr="Самые-самые. Животные-рекордсмены (10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719" y="1692399"/>
            <a:ext cx="4995845" cy="324036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2164" y="5004767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Рекорды силы принадлежат насекомым, т.к. они могут поднимать и переносить тяжести, в десятки раз превышающие массу их тела. Сильнее всех —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жуг-носорог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который способен носить вес, в 850 раз превышающий массу его тела.</a:t>
            </a:r>
          </a:p>
        </p:txBody>
      </p:sp>
      <p:pic>
        <p:nvPicPr>
          <p:cNvPr id="9" name="Picture 16" descr="Самые-самые. Животные-рекордсмены (11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708" y="1692399"/>
            <a:ext cx="4968552" cy="372641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490716" y="5508823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втором месте по силе — муравей, который способен носить на себе вес, в 50 раз превышающий массу его тела.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лучшие прыгуны в высоту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пума в прыжке. Фот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190" y="1692399"/>
            <a:ext cx="4951374" cy="38164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0156" y="5580831"/>
            <a:ext cx="46805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Лучшие прыгуны среди наземных млекопитающих — представители семейства кошачьих. Гепард может прыгнуть на высоту 4,5 метра, а пума — на 4 метра.</a:t>
            </a:r>
          </a:p>
        </p:txBody>
      </p:sp>
      <p:pic>
        <p:nvPicPr>
          <p:cNvPr id="9" name="Picture 6" descr="Самые-самые. Животные-рекордсмены (14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r="8316"/>
          <a:stretch>
            <a:fillRect/>
          </a:stretch>
        </p:blipFill>
        <p:spPr bwMode="auto">
          <a:xfrm>
            <a:off x="5418707" y="1692399"/>
            <a:ext cx="5088827" cy="316835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634732" y="5580831"/>
            <a:ext cx="4680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Третье место в высоте прыжка среди наземных млекопитающих принадлежит кенгуру, которые могут прыгнуть на 3 метра.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лучшие прыгуны в высоту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8" descr="Самые-самые. Животные-рекордсмены (15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164" y="1692399"/>
            <a:ext cx="4724400" cy="34186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2164" y="5364807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Рекорд по прыжкам в высоту среди млекопитающих принадлежит дельфину-афалине, который прыгает на 6 метров вверх.</a:t>
            </a:r>
          </a:p>
        </p:txBody>
      </p:sp>
      <p:pic>
        <p:nvPicPr>
          <p:cNvPr id="13" name="Picture 18" descr="https://severdv.ru/wp-content/uploads/2019/11/nasekomoe-bloxa-2048x138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6325" r="12121" b="8000"/>
          <a:stretch>
            <a:fillRect/>
          </a:stretch>
        </p:blipFill>
        <p:spPr bwMode="auto">
          <a:xfrm>
            <a:off x="5418708" y="1692399"/>
            <a:ext cx="4725988" cy="361322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418708" y="5364807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Однако лучшим прыгуном в животном мире является блоха, она может прыгнуть на высоту 34 см, что в 150 раз превышает размеры её тела. Это все равно, что человек прыгал бы в высоту на 255 метров!</a:t>
            </a:r>
          </a:p>
          <a:p>
            <a:pPr algn="just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большие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6" descr="http://i.mycdn.me/i?r=AzEPZsRbOZEKgBhR0XGMT1RkrRLaMuGcprs1fj9qwi6856aKTM5SRkZCeTgDn6uOyi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3558" r="10936" b="16246"/>
          <a:stretch>
            <a:fillRect/>
          </a:stretch>
        </p:blipFill>
        <p:spPr bwMode="auto">
          <a:xfrm>
            <a:off x="162124" y="1476375"/>
            <a:ext cx="5436976" cy="38164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8148" y="5436815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Самое крупное животное на планете - синий кит. Его длина доходит до 33 метров, а масса до 190 тонн. Одним глотком синие киты могут съесть 500 кг криля. Сердце синего кита весит целую тонну и является самым большим сердцем во всем животном мире.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4" descr="Самые-самые. Животные-рекордсмены (20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7589" t="8197" r="19778"/>
          <a:stretch>
            <a:fillRect/>
          </a:stretch>
        </p:blipFill>
        <p:spPr bwMode="auto">
          <a:xfrm>
            <a:off x="5706740" y="1476376"/>
            <a:ext cx="4824536" cy="38111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850756" y="5436815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Самое крупное наземное млекопитающее — африканский слон, масса которого может доходить до 7 тонн, а рост — до 4 метров.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большие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8" descr="Самые-самые. Животные-рекордсмены (2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132" y="1692399"/>
            <a:ext cx="5016259" cy="3762415"/>
          </a:xfrm>
          <a:prstGeom prst="rect">
            <a:avLst/>
          </a:prstGeom>
          <a:noFill/>
        </p:spPr>
      </p:pic>
      <p:pic>
        <p:nvPicPr>
          <p:cNvPr id="8" name="Picture 30" descr="Самые-самые. Животные-рекордсмены (2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708" y="1692399"/>
            <a:ext cx="5088266" cy="38164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78148" y="5724847"/>
            <a:ext cx="475252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Самый крупный наземный хищник — белый медведь, который может достигать длины 3,5 метра и массы 1 тонна (что втрое больше массы самого крупного льва или тигра).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62724" y="5724847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Самое высокое наземное животное планеты — жираф. Самый крупный жираф был ростом 5,86 метров.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549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Самые быстрые</vt:lpstr>
      <vt:lpstr>Самые быстрые </vt:lpstr>
      <vt:lpstr>Самые быстрые</vt:lpstr>
      <vt:lpstr>Самые сильные </vt:lpstr>
      <vt:lpstr>Самые лучшие прыгуны в высоту</vt:lpstr>
      <vt:lpstr>Самые лучшие прыгуны в высоту</vt:lpstr>
      <vt:lpstr>Самые большие</vt:lpstr>
      <vt:lpstr>Самые большие</vt:lpstr>
      <vt:lpstr>Самые большие</vt:lpstr>
      <vt:lpstr>Самые долгоживущие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Проповедник</dc:creator>
  <cp:lastModifiedBy>Проповедник</cp:lastModifiedBy>
  <cp:revision>26</cp:revision>
  <dcterms:created xsi:type="dcterms:W3CDTF">2021-01-03T11:05:00Z</dcterms:created>
  <dcterms:modified xsi:type="dcterms:W3CDTF">2022-10-29T10:39:50Z</dcterms:modified>
</cp:coreProperties>
</file>