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08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9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365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2865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0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03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9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064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647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20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01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4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5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60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1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58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373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4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074C355-023C-46C3-A87A-CE236B5187E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405834-5BFE-4554-B578-5DF9F84944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6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F63428-C05E-4241-8D28-EC8F0DD8E7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Звук и буква 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E8A213-2A59-44AE-A4B0-2F1E80869F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sz="1800" dirty="0" smtClean="0"/>
              <a:t>одготовила  </a:t>
            </a:r>
            <a:r>
              <a:rPr lang="ru-RU" sz="1600" dirty="0" smtClean="0"/>
              <a:t>учитель-логопед  </a:t>
            </a:r>
            <a:r>
              <a:rPr lang="ru-RU" sz="2400" dirty="0" smtClean="0"/>
              <a:t>К</a:t>
            </a:r>
            <a:r>
              <a:rPr lang="ru-RU" sz="1600" dirty="0" smtClean="0"/>
              <a:t>остенко  </a:t>
            </a:r>
            <a:r>
              <a:rPr lang="ru-RU" sz="2400" dirty="0" err="1"/>
              <a:t>н</a:t>
            </a:r>
            <a:r>
              <a:rPr lang="ru-RU" sz="2800" smtClean="0"/>
              <a:t>.</a:t>
            </a:r>
            <a:r>
              <a:rPr lang="ru-RU" sz="2400" smtClean="0"/>
              <a:t>в</a:t>
            </a:r>
            <a:r>
              <a:rPr lang="ru-RU" sz="2400" dirty="0" smtClean="0"/>
              <a:t>.</a:t>
            </a:r>
            <a:r>
              <a:rPr lang="ru-RU" sz="16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80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6084C5-AB8B-47B3-A145-CBA559B78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260" y="376974"/>
            <a:ext cx="3659595" cy="359739"/>
          </a:xfrm>
        </p:spPr>
        <p:txBody>
          <a:bodyPr>
            <a:normAutofit/>
          </a:bodyPr>
          <a:lstStyle/>
          <a:p>
            <a:r>
              <a:rPr lang="ru-RU" sz="1200" dirty="0" err="1"/>
              <a:t>Орг.момент</a:t>
            </a:r>
            <a:r>
              <a:rPr lang="ru-RU" sz="1200" dirty="0"/>
              <a:t>. Назови домашний адрес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BABC0445-034D-45F4-9DEF-367A2D854D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887" y="1173892"/>
            <a:ext cx="9452918" cy="5307134"/>
          </a:xfrm>
        </p:spPr>
      </p:pic>
    </p:spTree>
    <p:extLst>
      <p:ext uri="{BB962C8B-B14F-4D97-AF65-F5344CB8AC3E}">
        <p14:creationId xmlns:p14="http://schemas.microsoft.com/office/powerpoint/2010/main" val="400241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A0AB86-96C4-4085-BEA7-88983ED5B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12" y="203200"/>
            <a:ext cx="2844799" cy="293511"/>
          </a:xfrm>
        </p:spPr>
        <p:txBody>
          <a:bodyPr>
            <a:normAutofit/>
          </a:bodyPr>
          <a:lstStyle/>
          <a:p>
            <a:r>
              <a:rPr lang="ru-RU" sz="1400" dirty="0"/>
              <a:t>Пальчиковая гимнастика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2C7C2E31-0B78-4EDF-945F-E2966C051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180" y="1488281"/>
            <a:ext cx="4144242" cy="3881437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01E97ED-C45A-4505-A542-3587CCD7AF49}"/>
              </a:ext>
            </a:extLst>
          </p:cNvPr>
          <p:cNvSpPr txBox="1"/>
          <p:nvPr/>
        </p:nvSpPr>
        <p:spPr>
          <a:xfrm>
            <a:off x="1817511" y="2274837"/>
            <a:ext cx="4030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Этот пальчик – дедушка,</a:t>
            </a:r>
          </a:p>
          <a:p>
            <a:r>
              <a:rPr lang="ru-RU" sz="2400" dirty="0"/>
              <a:t>Этот пальчик – бабушка,</a:t>
            </a:r>
          </a:p>
          <a:p>
            <a:r>
              <a:rPr lang="ru-RU" sz="2400" dirty="0"/>
              <a:t>Этот пальчик – папочка,</a:t>
            </a:r>
          </a:p>
          <a:p>
            <a:r>
              <a:rPr lang="ru-RU" sz="2400" dirty="0"/>
              <a:t>Этот пальчик – мамочка,</a:t>
            </a:r>
          </a:p>
          <a:p>
            <a:r>
              <a:rPr lang="ru-RU" sz="2400" dirty="0"/>
              <a:t>Этот пальчик – я,</a:t>
            </a:r>
          </a:p>
          <a:p>
            <a:r>
              <a:rPr lang="ru-RU" sz="2400" dirty="0"/>
              <a:t>Вот и вся моя семья.</a:t>
            </a:r>
          </a:p>
        </p:txBody>
      </p:sp>
    </p:spTree>
    <p:extLst>
      <p:ext uri="{BB962C8B-B14F-4D97-AF65-F5344CB8AC3E}">
        <p14:creationId xmlns:p14="http://schemas.microsoft.com/office/powerpoint/2010/main" val="2483718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E362F4-183F-4BAE-9633-18A88D521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14" y="203980"/>
            <a:ext cx="4129151" cy="322668"/>
          </a:xfrm>
        </p:spPr>
        <p:txBody>
          <a:bodyPr>
            <a:normAutofit/>
          </a:bodyPr>
          <a:lstStyle/>
          <a:p>
            <a:r>
              <a:rPr lang="ru-RU" sz="1600" dirty="0"/>
              <a:t>Объявление темы. Четвертый </a:t>
            </a:r>
            <a:r>
              <a:rPr lang="ru-RU" sz="1600" dirty="0" err="1"/>
              <a:t>лиший</a:t>
            </a:r>
            <a:r>
              <a:rPr lang="ru-RU" sz="1600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2E9ADF3-7737-4F25-9EC6-60E4B2A5A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101" y="831282"/>
            <a:ext cx="2567798" cy="2795426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9603BB8-81B9-45E9-B4B5-8303A6851B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24" y="4142505"/>
            <a:ext cx="2301717" cy="25574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56619B5-4B77-4D80-BD29-2E1677E938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156" y="2310511"/>
            <a:ext cx="2331725" cy="243840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81AF4A5B-4E24-4754-8A39-9BDA6B74DB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14" y="1255281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58C1D4C-3486-4FE3-8FA6-3C3C2D114046}"/>
              </a:ext>
            </a:extLst>
          </p:cNvPr>
          <p:cNvSpPr txBox="1"/>
          <p:nvPr/>
        </p:nvSpPr>
        <p:spPr>
          <a:xfrm>
            <a:off x="5554362" y="2228671"/>
            <a:ext cx="10832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/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45710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70C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51A159-88F6-4AE8-9699-51CB9D605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D3EAAEA-6911-42D2-9627-1E896CAAA2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65602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D0D0CA-999E-4449-A0C9-AC4B5E38A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07264"/>
            <a:ext cx="2139018" cy="341376"/>
          </a:xfrm>
        </p:spPr>
        <p:txBody>
          <a:bodyPr>
            <a:normAutofit/>
          </a:bodyPr>
          <a:lstStyle/>
          <a:p>
            <a:r>
              <a:rPr lang="ru-RU" sz="1400" dirty="0"/>
              <a:t>Физкультминутка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FEB641-AFF1-44FE-8337-D5D480448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5418666" cy="2874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Вышел Тима погулять,</a:t>
            </a:r>
          </a:p>
          <a:p>
            <a:pPr marL="0" indent="0">
              <a:buNone/>
            </a:pPr>
            <a:r>
              <a:rPr lang="ru-RU" sz="2800" dirty="0"/>
              <a:t>Хочет с нами поплясать. </a:t>
            </a:r>
          </a:p>
          <a:p>
            <a:pPr marL="0" indent="0">
              <a:buNone/>
            </a:pPr>
            <a:r>
              <a:rPr lang="ru-RU" sz="2800" dirty="0"/>
              <a:t>Дети, дети выходите.</a:t>
            </a:r>
          </a:p>
          <a:p>
            <a:pPr marL="0" indent="0">
              <a:buNone/>
            </a:pPr>
            <a:r>
              <a:rPr lang="ru-RU" sz="2800" dirty="0"/>
              <a:t>Вместе с Тимой попляшите</a:t>
            </a:r>
            <a:r>
              <a:rPr lang="ru-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B9DBD94-C233-424F-8C1B-1E3F2280E7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26" y="1177024"/>
            <a:ext cx="3457110" cy="36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7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D424F8-7E29-4D1D-B760-CFC2E99A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в тетраде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E26F055-67A0-470B-98E0-ACB4794C0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5422" y="3273778"/>
            <a:ext cx="5939190" cy="582866"/>
          </a:xfrm>
        </p:spPr>
        <p:txBody>
          <a:bodyPr/>
          <a:lstStyle/>
          <a:p>
            <a:r>
              <a:rPr lang="ru-RU" dirty="0"/>
              <a:t>Звуковой анализ слова </a:t>
            </a:r>
            <a:r>
              <a:rPr lang="ru-RU" i="1" dirty="0"/>
              <a:t>книга</a:t>
            </a:r>
          </a:p>
        </p:txBody>
      </p:sp>
    </p:spTree>
    <p:extLst>
      <p:ext uri="{BB962C8B-B14F-4D97-AF65-F5344CB8AC3E}">
        <p14:creationId xmlns:p14="http://schemas.microsoft.com/office/powerpoint/2010/main" val="312910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EA7CD4-30C8-47BA-ACCF-676592A00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6" y="82243"/>
            <a:ext cx="6054364" cy="527357"/>
          </a:xfrm>
        </p:spPr>
        <p:txBody>
          <a:bodyPr>
            <a:normAutofit/>
          </a:bodyPr>
          <a:lstStyle/>
          <a:p>
            <a:r>
              <a:rPr lang="ru-RU" sz="1400" dirty="0"/>
              <a:t>Подбор слова к схеме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FA3D1018-E30F-4998-B015-C6C523B96E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220112"/>
              </p:ext>
            </p:extLst>
          </p:nvPr>
        </p:nvGraphicFramePr>
        <p:xfrm>
          <a:off x="2654918" y="2009422"/>
          <a:ext cx="6882164" cy="1684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541">
                  <a:extLst>
                    <a:ext uri="{9D8B030D-6E8A-4147-A177-3AD203B41FA5}">
                      <a16:colId xmlns="" xmlns:a16="http://schemas.microsoft.com/office/drawing/2014/main" val="3497139401"/>
                    </a:ext>
                  </a:extLst>
                </a:gridCol>
                <a:gridCol w="1720541">
                  <a:extLst>
                    <a:ext uri="{9D8B030D-6E8A-4147-A177-3AD203B41FA5}">
                      <a16:colId xmlns="" xmlns:a16="http://schemas.microsoft.com/office/drawing/2014/main" val="2394665868"/>
                    </a:ext>
                  </a:extLst>
                </a:gridCol>
                <a:gridCol w="1720541">
                  <a:extLst>
                    <a:ext uri="{9D8B030D-6E8A-4147-A177-3AD203B41FA5}">
                      <a16:colId xmlns="" xmlns:a16="http://schemas.microsoft.com/office/drawing/2014/main" val="3483949540"/>
                    </a:ext>
                  </a:extLst>
                </a:gridCol>
                <a:gridCol w="1720541">
                  <a:extLst>
                    <a:ext uri="{9D8B030D-6E8A-4147-A177-3AD203B41FA5}">
                      <a16:colId xmlns="" xmlns:a16="http://schemas.microsoft.com/office/drawing/2014/main" val="637204628"/>
                    </a:ext>
                  </a:extLst>
                </a:gridCol>
              </a:tblGrid>
              <a:tr h="16848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61062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33560F8-C354-4485-A443-94152A058913}"/>
              </a:ext>
            </a:extLst>
          </p:cNvPr>
          <p:cNvSpPr txBox="1"/>
          <p:nvPr/>
        </p:nvSpPr>
        <p:spPr>
          <a:xfrm>
            <a:off x="2777068" y="4176889"/>
            <a:ext cx="993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Н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272F7BD-D0BE-4413-ADFF-12E674789B42}"/>
              </a:ext>
            </a:extLst>
          </p:cNvPr>
          <p:cNvSpPr txBox="1"/>
          <p:nvPr/>
        </p:nvSpPr>
        <p:spPr>
          <a:xfrm>
            <a:off x="4724401" y="4182534"/>
            <a:ext cx="993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073225E-7A22-4195-941D-7E0A7AFAE2A3}"/>
              </a:ext>
            </a:extLst>
          </p:cNvPr>
          <p:cNvSpPr txBox="1"/>
          <p:nvPr/>
        </p:nvSpPr>
        <p:spPr>
          <a:xfrm>
            <a:off x="6465712" y="4176889"/>
            <a:ext cx="993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4E4AED3-88D3-4932-877C-90A36E628D0E}"/>
              </a:ext>
            </a:extLst>
          </p:cNvPr>
          <p:cNvSpPr txBox="1"/>
          <p:nvPr/>
        </p:nvSpPr>
        <p:spPr>
          <a:xfrm>
            <a:off x="8413045" y="4176889"/>
            <a:ext cx="993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51452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161</TotalTime>
  <Words>89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Tw Cen MT</vt:lpstr>
      <vt:lpstr>Капля</vt:lpstr>
      <vt:lpstr>Звук и буква Г</vt:lpstr>
      <vt:lpstr>Орг.момент. Назови домашний адрес</vt:lpstr>
      <vt:lpstr>Пальчиковая гимнастика</vt:lpstr>
      <vt:lpstr>Объявление темы. Четвертый лиший.</vt:lpstr>
      <vt:lpstr>Презентация PowerPoint</vt:lpstr>
      <vt:lpstr>Презентация PowerPoint</vt:lpstr>
      <vt:lpstr>Физкультминутка </vt:lpstr>
      <vt:lpstr>Работа в тетраде</vt:lpstr>
      <vt:lpstr>Подбор слова к схеме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Г</dc:title>
  <dc:creator>олег костенко</dc:creator>
  <cp:lastModifiedBy>андрей</cp:lastModifiedBy>
  <cp:revision>14</cp:revision>
  <dcterms:created xsi:type="dcterms:W3CDTF">2021-01-03T11:32:38Z</dcterms:created>
  <dcterms:modified xsi:type="dcterms:W3CDTF">2022-11-13T15:23:52Z</dcterms:modified>
</cp:coreProperties>
</file>