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9" r:id="rId5"/>
    <p:sldId id="260" r:id="rId6"/>
    <p:sldId id="258" r:id="rId7"/>
    <p:sldId id="261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3448E40-DB5A-4443-B6A5-284320EDD495}">
          <p14:sldIdLst>
            <p14:sldId id="256"/>
          </p14:sldIdLst>
        </p14:section>
        <p14:section name="Раздел без заголовка" id="{C8ABB7C2-1277-4CD9-85A3-B4F36DA6191A}">
          <p14:sldIdLst>
            <p14:sldId id="257"/>
            <p14:sldId id="268"/>
            <p14:sldId id="259"/>
            <p14:sldId id="260"/>
            <p14:sldId id="258"/>
            <p14:sldId id="261"/>
            <p14:sldId id="262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108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950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89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391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545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075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752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18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682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321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700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53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09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79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559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18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376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53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F1CBBE3-3E5D-40FF-A2B0-4AE8FA3072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9212AF-A674-45E7-8519-C573A9060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4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839E2A-ABB7-4467-B6F2-AF3FA599CC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Звуки В- </a:t>
            </a:r>
            <a:r>
              <a:rPr lang="ru-RU" dirty="0" err="1"/>
              <a:t>Вь</a:t>
            </a:r>
            <a:r>
              <a:rPr lang="ru-RU" dirty="0"/>
              <a:t>. Буква 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2C0FDDC-3778-4041-8B7D-6AF82A6015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Составила </a:t>
            </a:r>
            <a:r>
              <a:rPr lang="ru-RU" smtClean="0"/>
              <a:t>учитель-логопед </a:t>
            </a:r>
            <a:r>
              <a:rPr lang="ru-RU" dirty="0"/>
              <a:t>Костенко Н.В</a:t>
            </a:r>
          </a:p>
        </p:txBody>
      </p:sp>
    </p:spTree>
    <p:extLst>
      <p:ext uri="{BB962C8B-B14F-4D97-AF65-F5344CB8AC3E}">
        <p14:creationId xmlns:p14="http://schemas.microsoft.com/office/powerpoint/2010/main" val="273179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E776BA-8CE4-4635-A1B7-B6EC01E4E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Сядет тот, кто назовет слова со звуками С, З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B2482947-E62E-4970-9B50-DD3FB65ED7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95" y="2407256"/>
            <a:ext cx="2219467" cy="1479645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1E5EB85-5C86-40FA-AA5E-46DEA5F2B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124" y="2407256"/>
            <a:ext cx="2619375" cy="17430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7E8A0268-A169-447F-ADAF-5949995C03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353" y="2407256"/>
            <a:ext cx="3590252" cy="18945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FE76679F-6594-46F3-B71D-5642124458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4" y="4347882"/>
            <a:ext cx="2613465" cy="174811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2389D533-3E05-4C7C-B5CF-014847E8DA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612" y="4427929"/>
            <a:ext cx="1266638" cy="158802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CE45DF38-EFF8-47A3-B855-3AB9FE5C840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132" y="4423105"/>
            <a:ext cx="3055474" cy="17180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3E7F61B8-4A4E-4106-A524-AB3637525A1C}"/>
              </a:ext>
            </a:extLst>
          </p:cNvPr>
          <p:cNvSpPr txBox="1"/>
          <p:nvPr/>
        </p:nvSpPr>
        <p:spPr>
          <a:xfrm>
            <a:off x="1512711" y="620889"/>
            <a:ext cx="1749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Орг. момент</a:t>
            </a:r>
          </a:p>
        </p:txBody>
      </p:sp>
    </p:spTree>
    <p:extLst>
      <p:ext uri="{BB962C8B-B14F-4D97-AF65-F5344CB8AC3E}">
        <p14:creationId xmlns:p14="http://schemas.microsoft.com/office/powerpoint/2010/main" val="366717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E9D7A3-7FFC-4B53-82E2-DB39C536F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688618"/>
            <a:ext cx="4608687" cy="327379"/>
          </a:xfrm>
        </p:spPr>
        <p:txBody>
          <a:bodyPr>
            <a:normAutofit fontScale="90000"/>
          </a:bodyPr>
          <a:lstStyle/>
          <a:p>
            <a:r>
              <a:rPr lang="ru-RU" sz="1600" dirty="0"/>
              <a:t>Массаж лица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3E6B285-6E8E-48BC-896B-5AF4B0FC9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BE433D2A-629A-4D26-893E-C3EBA7FD6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343" y="2556932"/>
            <a:ext cx="4027312" cy="301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="" xmlns:a16="http://schemas.microsoft.com/office/drawing/2014/main" id="{D69417A1-D15D-453B-B61B-4FC28C78B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655" y="1067034"/>
            <a:ext cx="1915583" cy="148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="" xmlns:a16="http://schemas.microsoft.com/office/drawing/2014/main" id="{A4E1AF77-27E2-4121-A3F1-919BA83BA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399" y="1190667"/>
            <a:ext cx="2018947" cy="212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="" xmlns:a16="http://schemas.microsoft.com/office/drawing/2014/main" id="{4E77B9C2-5D21-4812-BD7F-9AF165BDE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816" y="4188179"/>
            <a:ext cx="1915583" cy="191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="" xmlns:a16="http://schemas.microsoft.com/office/drawing/2014/main" id="{D12F504E-75E8-4E40-906E-C54CE2944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130" y="4123916"/>
            <a:ext cx="2799292" cy="204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="" xmlns:a16="http://schemas.microsoft.com/office/drawing/2014/main" id="{B2ACE4CC-8128-48CF-8496-1EF847393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754" y="671688"/>
            <a:ext cx="2107992" cy="188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710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3CCBEA-E0EB-489A-A1C6-96A137B06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4459222" cy="369333"/>
          </a:xfrm>
        </p:spPr>
        <p:txBody>
          <a:bodyPr>
            <a:normAutofit/>
          </a:bodyPr>
          <a:lstStyle/>
          <a:p>
            <a:r>
              <a:rPr lang="ru-RU" sz="1800" dirty="0"/>
              <a:t>С какими звуками мы познакомимся 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F0DBE80-1F84-41CA-9049-377BD0E727B5}"/>
              </a:ext>
            </a:extLst>
          </p:cNvPr>
          <p:cNvSpPr txBox="1"/>
          <p:nvPr/>
        </p:nvSpPr>
        <p:spPr>
          <a:xfrm>
            <a:off x="3486912" y="5408608"/>
            <a:ext cx="191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Вова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735674E3-D006-4E54-82B7-5A2F28535C3E}"/>
              </a:ext>
            </a:extLst>
          </p:cNvPr>
          <p:cNvSpPr txBox="1"/>
          <p:nvPr/>
        </p:nvSpPr>
        <p:spPr>
          <a:xfrm>
            <a:off x="7498080" y="5408608"/>
            <a:ext cx="191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Витя 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8C12221F-BF75-462A-A811-35A0B526B5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250" y="2957777"/>
            <a:ext cx="2200663" cy="244686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E39CD170-6EEA-42F9-9E5C-9296056AE5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181" y="2583106"/>
            <a:ext cx="2743206" cy="27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340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500C7B-076C-4C77-920F-B596CE79C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4288534" cy="322411"/>
          </a:xfrm>
        </p:spPr>
        <p:txBody>
          <a:bodyPr>
            <a:noAutofit/>
          </a:bodyPr>
          <a:lstStyle/>
          <a:p>
            <a:r>
              <a:rPr lang="ru-RU" sz="2000" dirty="0"/>
              <a:t>Знакомство с буквой В.  Звуки В - </a:t>
            </a:r>
            <a:r>
              <a:rPr lang="ru-RU" sz="2000" dirty="0" err="1"/>
              <a:t>Вь</a:t>
            </a:r>
            <a:endParaRPr lang="ru-RU" sz="2000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7DFF861-42FB-4E8A-86B5-7BFF5C77DA7A}"/>
              </a:ext>
            </a:extLst>
          </p:cNvPr>
          <p:cNvSpPr txBox="1"/>
          <p:nvPr/>
        </p:nvSpPr>
        <p:spPr>
          <a:xfrm>
            <a:off x="5583936" y="3554680"/>
            <a:ext cx="7543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/>
              <a:t>В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6BBE153-0ACC-4C75-BA58-3E07123037E2}"/>
              </a:ext>
            </a:extLst>
          </p:cNvPr>
          <p:cNvSpPr txBox="1"/>
          <p:nvPr/>
        </p:nvSpPr>
        <p:spPr>
          <a:xfrm>
            <a:off x="2231136" y="3554680"/>
            <a:ext cx="1072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srgbClr val="0070C0"/>
                </a:solidFill>
              </a:rPr>
              <a:t>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63EA307-F694-42CF-9C32-969EA944D6B5}"/>
              </a:ext>
            </a:extLst>
          </p:cNvPr>
          <p:cNvSpPr txBox="1"/>
          <p:nvPr/>
        </p:nvSpPr>
        <p:spPr>
          <a:xfrm>
            <a:off x="8618219" y="3554680"/>
            <a:ext cx="1072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srgbClr val="00B050"/>
                </a:solidFill>
              </a:rPr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31639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F839A7-380F-48F6-9CA6-E43A18448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692910"/>
            <a:ext cx="9439654" cy="578444"/>
          </a:xfrm>
        </p:spPr>
        <p:txBody>
          <a:bodyPr>
            <a:normAutofit/>
          </a:bodyPr>
          <a:lstStyle/>
          <a:p>
            <a:r>
              <a:rPr lang="ru-RU" sz="2000" dirty="0"/>
              <a:t>Игра  «Доскажи слово» .В конце слова слог ВА, в начале слова слог ВЕ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4A30F5FD-D2D7-4A35-A326-BF309ADF5B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83" y="2433320"/>
            <a:ext cx="2000250" cy="2286000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6192437-8AF5-4BD4-90B4-50292A9362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911" y="4439875"/>
            <a:ext cx="2808206" cy="140722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21DF2EB4-96AE-4FBF-B057-B7F77603C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656" y="2433320"/>
            <a:ext cx="2438400" cy="18764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CE381DA4-894D-4AE2-BCC3-2EF3AD7067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36" y="2433320"/>
            <a:ext cx="2354285" cy="156241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70E2C6C5-BEFE-433E-81E1-F01990046E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656" y="2389028"/>
            <a:ext cx="1651000" cy="1651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A2E6152B-08D1-4E1F-A7FE-276BFF220D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591" y="4439875"/>
            <a:ext cx="2808207" cy="143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51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4242699-F29C-45C2-A5A5-D3E8F6019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3"/>
            <a:ext cx="4800598" cy="432140"/>
          </a:xfrm>
        </p:spPr>
        <p:txBody>
          <a:bodyPr>
            <a:normAutofit/>
          </a:bodyPr>
          <a:lstStyle/>
          <a:p>
            <a:r>
              <a:rPr lang="ru-RU" sz="2000" dirty="0"/>
              <a:t>Физкульт минутка.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82CFBEA-C786-473F-9EA2-A0B31F6E0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792224"/>
            <a:ext cx="4483607" cy="40836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Правой рукой чищу картошку.</a:t>
            </a:r>
          </a:p>
          <a:p>
            <a:pPr marL="0" indent="0">
              <a:buNone/>
            </a:pPr>
            <a:r>
              <a:rPr lang="ru-RU" dirty="0"/>
              <a:t>Мелко нарежу лук и морковку. </a:t>
            </a:r>
          </a:p>
          <a:p>
            <a:pPr marL="0" indent="0">
              <a:buNone/>
            </a:pPr>
            <a:r>
              <a:rPr lang="ru-RU" dirty="0"/>
              <a:t>В горсть соберу, накрошу очень ловко.</a:t>
            </a:r>
          </a:p>
          <a:p>
            <a:pPr marL="0" indent="0">
              <a:buNone/>
            </a:pPr>
            <a:r>
              <a:rPr lang="ru-RU" dirty="0"/>
              <a:t>Теплой водой горстку помою.</a:t>
            </a:r>
          </a:p>
          <a:p>
            <a:pPr marL="0" indent="0">
              <a:buNone/>
            </a:pPr>
            <a:r>
              <a:rPr lang="ru-RU" dirty="0"/>
              <a:t>Сыплю в кастрюлю рис левой рукою.</a:t>
            </a:r>
          </a:p>
          <a:p>
            <a:pPr marL="0" indent="0">
              <a:buNone/>
            </a:pPr>
            <a:r>
              <a:rPr lang="ru-RU" dirty="0"/>
              <a:t>Правой рукой возьму поварешку </a:t>
            </a:r>
          </a:p>
          <a:p>
            <a:pPr marL="0" indent="0">
              <a:buNone/>
            </a:pPr>
            <a:r>
              <a:rPr lang="ru-RU" dirty="0"/>
              <a:t>Перемешаю крупу и картошку.</a:t>
            </a:r>
          </a:p>
          <a:p>
            <a:pPr marL="0" indent="0">
              <a:buNone/>
            </a:pPr>
            <a:r>
              <a:rPr lang="ru-RU" dirty="0"/>
              <a:t>Крышку возьму я левой рукою.</a:t>
            </a:r>
          </a:p>
          <a:p>
            <a:pPr marL="0" indent="0">
              <a:buNone/>
            </a:pPr>
            <a:r>
              <a:rPr lang="ru-RU" dirty="0"/>
              <a:t>Плотно кастрюлю я крышкой закрою</a:t>
            </a:r>
          </a:p>
          <a:p>
            <a:pPr marL="0" indent="0">
              <a:buNone/>
            </a:pPr>
            <a:r>
              <a:rPr lang="ru-RU" dirty="0"/>
              <a:t>Варится супчик, бурлит и кипит .</a:t>
            </a:r>
          </a:p>
          <a:p>
            <a:pPr marL="0" indent="0">
              <a:buNone/>
            </a:pPr>
            <a:r>
              <a:rPr lang="ru-RU" dirty="0"/>
              <a:t>Пахнет так вкусно! Кастрюлька пыхтит.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B2C6894-DAC4-4E09-8D9A-D3C826CAA3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672" y="1609512"/>
            <a:ext cx="2362201" cy="363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984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367DA1D-0957-44C7-BD6F-A97E98C27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3"/>
            <a:ext cx="4642102" cy="261452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Игра «Что из чего сделано?»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A6662FB8-41E8-4399-8191-0CE3A142F3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83" y="1770063"/>
            <a:ext cx="1543114" cy="1543114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E6B39FA-06C9-4B75-AF9E-3685E1BFFA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368" y="1325468"/>
            <a:ext cx="2432304" cy="24323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D9FC444-94E8-4292-8F44-8BE8BE01AE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330" y="1797083"/>
            <a:ext cx="2782621" cy="173913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66787017-04BE-4957-84DD-6F9F070D60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78" y="4045544"/>
            <a:ext cx="1830323" cy="183032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D0B7F548-E52C-4B5D-898A-3468C4ED0C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870" y="4045544"/>
            <a:ext cx="1830324" cy="183032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088E07A0-E046-4800-8DB4-270681CA88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077" y="3889142"/>
            <a:ext cx="2143125" cy="214312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31C8355A-815E-435B-B2D9-64CA4747B5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077" y="2970726"/>
            <a:ext cx="1646745" cy="183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62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87488" y="116632"/>
            <a:ext cx="89154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Работа в тетради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59496" y="1268760"/>
            <a:ext cx="8915400" cy="5184576"/>
          </a:xfrm>
        </p:spPr>
        <p:txBody>
          <a:bodyPr>
            <a:normAutofit fontScale="92500"/>
          </a:bodyPr>
          <a:lstStyle/>
          <a:p>
            <a:r>
              <a:rPr lang="ru-RU" sz="2600" dirty="0"/>
              <a:t>Печатание буквы В.</a:t>
            </a:r>
          </a:p>
          <a:p>
            <a:pPr marL="0" indent="0">
              <a:buNone/>
            </a:pPr>
            <a:endParaRPr lang="ru-RU" dirty="0"/>
          </a:p>
          <a:p>
            <a:pPr lvl="0"/>
            <a:r>
              <a:rPr lang="ru-RU" sz="3600" dirty="0">
                <a:solidFill>
                  <a:srgbClr val="C00000"/>
                </a:solidFill>
              </a:rPr>
              <a:t>Имена пишутся с большой (заглавной) буквы.</a:t>
            </a:r>
          </a:p>
          <a:p>
            <a:endParaRPr lang="ru-RU" dirty="0"/>
          </a:p>
          <a:p>
            <a:r>
              <a:rPr lang="ru-RU" sz="2600" dirty="0"/>
              <a:t>Печатание имен. Звуковой анализ имен.</a:t>
            </a:r>
          </a:p>
          <a:p>
            <a:pPr marL="0" indent="0" algn="ctr">
              <a:buNone/>
            </a:pPr>
            <a:r>
              <a:rPr lang="ru-RU" sz="7200" dirty="0">
                <a:solidFill>
                  <a:srgbClr val="0070C0"/>
                </a:solidFill>
              </a:rPr>
              <a:t>В</a:t>
            </a:r>
            <a:r>
              <a:rPr lang="ru-RU" sz="7200" dirty="0">
                <a:solidFill>
                  <a:srgbClr val="FF0000"/>
                </a:solidFill>
              </a:rPr>
              <a:t>о</a:t>
            </a:r>
            <a:r>
              <a:rPr lang="ru-RU" sz="7200" dirty="0">
                <a:solidFill>
                  <a:srgbClr val="0070C0"/>
                </a:solidFill>
              </a:rPr>
              <a:t>в</a:t>
            </a:r>
            <a:r>
              <a:rPr lang="ru-RU" sz="7200" dirty="0">
                <a:solidFill>
                  <a:srgbClr val="FF0000"/>
                </a:solidFill>
              </a:rPr>
              <a:t>а</a:t>
            </a:r>
            <a:r>
              <a:rPr lang="ru-RU" sz="7200" dirty="0"/>
              <a:t>   </a:t>
            </a:r>
            <a:r>
              <a:rPr lang="ru-RU" sz="7200" dirty="0">
                <a:solidFill>
                  <a:srgbClr val="0070C0"/>
                </a:solidFill>
              </a:rPr>
              <a:t>В</a:t>
            </a:r>
            <a:r>
              <a:rPr lang="ru-RU" sz="7200" dirty="0">
                <a:solidFill>
                  <a:srgbClr val="FF0000"/>
                </a:solidFill>
              </a:rPr>
              <a:t>и</a:t>
            </a:r>
            <a:r>
              <a:rPr lang="ru-RU" sz="7200" dirty="0">
                <a:solidFill>
                  <a:srgbClr val="00B050"/>
                </a:solidFill>
              </a:rPr>
              <a:t>т</a:t>
            </a:r>
            <a:r>
              <a:rPr lang="ru-RU" sz="7200" dirty="0">
                <a:solidFill>
                  <a:srgbClr val="FF0000"/>
                </a:solidFill>
              </a:rPr>
              <a:t>я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sz="2600" dirty="0"/>
              <a:t>Напечатать 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/>
              <a:t>свое имя.</a:t>
            </a:r>
          </a:p>
        </p:txBody>
      </p:sp>
    </p:spTree>
    <p:extLst>
      <p:ext uri="{BB962C8B-B14F-4D97-AF65-F5344CB8AC3E}">
        <p14:creationId xmlns:p14="http://schemas.microsoft.com/office/powerpoint/2010/main" val="3171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131</TotalTime>
  <Words>167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Звуки В- Вь. Буква В</vt:lpstr>
      <vt:lpstr>Сядет тот, кто назовет слова со звуками С, З</vt:lpstr>
      <vt:lpstr>Массаж лица</vt:lpstr>
      <vt:lpstr>С какими звуками мы познакомимся ?</vt:lpstr>
      <vt:lpstr>Знакомство с буквой В.  Звуки В - Вь</vt:lpstr>
      <vt:lpstr>Игра  «Доскажи слово» .В конце слова слог ВА, в начале слова слог ВЕ</vt:lpstr>
      <vt:lpstr>Физкульт минутка.</vt:lpstr>
      <vt:lpstr>Игра «Что из чего сделано?»</vt:lpstr>
      <vt:lpstr>Работа в тетради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В- Вь. Буква В</dc:title>
  <dc:creator>олег костенко</dc:creator>
  <cp:lastModifiedBy>андрей</cp:lastModifiedBy>
  <cp:revision>16</cp:revision>
  <dcterms:created xsi:type="dcterms:W3CDTF">2021-01-02T12:16:12Z</dcterms:created>
  <dcterms:modified xsi:type="dcterms:W3CDTF">2022-11-13T15:24:19Z</dcterms:modified>
</cp:coreProperties>
</file>