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audio2.wav" ContentType="audio/x-wav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07" autoAdjust="0"/>
    <p:restoredTop sz="86355" autoAdjust="0"/>
  </p:normalViewPr>
  <p:slideViewPr>
    <p:cSldViewPr snapToGrid="0">
      <p:cViewPr varScale="1">
        <p:scale>
          <a:sx n="59" d="100"/>
          <a:sy n="59" d="100"/>
        </p:scale>
        <p:origin x="72" y="7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4532A-1BDC-4E9F-B6D4-F2E740518E97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7B416-A26B-4931-AA8B-654930BC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31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7B416-A26B-4931-AA8B-654930BC697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7B416-A26B-4931-AA8B-654930BC697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432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73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1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164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943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18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82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047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874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98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9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89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31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41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45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251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35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5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AC74F9-DFFD-4989-85E5-6B28E63AFCA7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5976D2-A376-4259-AEEC-AB3022436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9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  <p:sldLayoutId id="2147483890" r:id="rId16"/>
    <p:sldLayoutId id="214748389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9.png"/><Relationship Id="rId5" Type="http://schemas.openxmlformats.org/officeDocument/2006/relationships/image" Target="../media/image14.png"/><Relationship Id="rId10" Type="http://schemas.microsoft.com/office/2007/relationships/hdphoto" Target="../media/hdphoto4.wdp"/><Relationship Id="rId4" Type="http://schemas.openxmlformats.org/officeDocument/2006/relationships/audio" Target="../media/audio2.wav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microsoft.com/office/2007/relationships/hdphoto" Target="../media/hdphoto1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19693" y="2404535"/>
            <a:ext cx="6815669" cy="15155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45236" y="1551214"/>
            <a:ext cx="7564582" cy="382088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Электронная игра по правилам дорожного движения для детей дошкольного возраста. </a:t>
            </a:r>
          </a:p>
          <a:p>
            <a:pPr algn="ctr"/>
            <a:r>
              <a:rPr lang="ru-RU" sz="5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«Найди лишний дорожный знак</a:t>
            </a:r>
            <a:r>
              <a:rPr lang="ru-RU" sz="5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»</a:t>
            </a:r>
          </a:p>
          <a:p>
            <a:pPr algn="ctr"/>
            <a:endParaRPr lang="ru-RU" sz="58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5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Автор игры: </a:t>
            </a:r>
            <a:r>
              <a:rPr lang="ru-RU" sz="5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Ковач </a:t>
            </a:r>
            <a:r>
              <a:rPr lang="ru-RU" sz="5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Л. В., воспитатель </a:t>
            </a:r>
          </a:p>
          <a:p>
            <a:pPr algn="r"/>
            <a:r>
              <a:rPr lang="ru-RU" sz="5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МБДОУ «Детский </a:t>
            </a:r>
            <a:r>
              <a:rPr lang="ru-RU" sz="51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сад № 12 «Вишенка</a:t>
            </a:r>
            <a:r>
              <a:rPr lang="ru-RU" sz="51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»</a:t>
            </a:r>
            <a:endParaRPr lang="ru-RU" sz="5100" b="1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43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3_3_5_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690" y="777639"/>
            <a:ext cx="244827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1243666240_velosip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556" y="3583280"/>
            <a:ext cx="266700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95718" y="777639"/>
            <a:ext cx="2227941" cy="280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337" y="777639"/>
            <a:ext cx="254317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75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at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92" y="836713"/>
            <a:ext cx="216688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eaivezvz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45143" y="1079126"/>
            <a:ext cx="2005450" cy="2005450"/>
          </a:xfrm>
          <a:prstGeom prst="rect">
            <a:avLst/>
          </a:prstGeom>
        </p:spPr>
      </p:pic>
      <p:pic>
        <p:nvPicPr>
          <p:cNvPr id="8" name="Picture 8" descr="12"/>
          <p:cNvPicPr>
            <a:picLocks noChangeAspect="1" noChangeArrowheads="1"/>
          </p:cNvPicPr>
          <p:nvPr/>
        </p:nvPicPr>
        <p:blipFill>
          <a:blip r:embed="rId7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031" y="3570558"/>
            <a:ext cx="2542113" cy="221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46641" y="679030"/>
            <a:ext cx="2227941" cy="280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308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265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21424" y="1055462"/>
            <a:ext cx="2542997" cy="23851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286" l="137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94410" y="3429435"/>
            <a:ext cx="2699797" cy="2606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594" b="98805" l="1786" r="99286"/>
                    </a14:imgEffect>
                  </a14:imgLayer>
                </a14:imgProps>
              </a:ext>
            </a:extLst>
          </a:blip>
          <a:srcRect t="3722"/>
          <a:stretch/>
        </p:blipFill>
        <p:spPr>
          <a:xfrm>
            <a:off x="1315464" y="926403"/>
            <a:ext cx="2899670" cy="2502597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915360" y="623359"/>
            <a:ext cx="2227941" cy="280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909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939800"/>
            <a:ext cx="2076449" cy="27685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939800"/>
            <a:ext cx="2238900" cy="2768599"/>
          </a:xfrm>
          <a:prstGeom prst="rect">
            <a:avLst/>
          </a:prstGeom>
        </p:spPr>
      </p:pic>
      <p:pic>
        <p:nvPicPr>
          <p:cNvPr id="4" name="Рисунок 3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97" y="3708397"/>
            <a:ext cx="2484000" cy="2484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82029" y="623359"/>
            <a:ext cx="2227941" cy="280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429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92" y="1081246"/>
            <a:ext cx="2320544" cy="23205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" t="10328" r="9947"/>
          <a:stretch/>
        </p:blipFill>
        <p:spPr>
          <a:xfrm>
            <a:off x="8859787" y="1081246"/>
            <a:ext cx="1914144" cy="2822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9069" y="3429000"/>
            <a:ext cx="2273862" cy="235902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7837" y="741063"/>
            <a:ext cx="2227941" cy="280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50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repeatCount="3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181</TotalTime>
  <Words>37</Words>
  <Application>Microsoft Office PowerPoint</Application>
  <PresentationFormat>Широкоэкранный</PresentationFormat>
  <Paragraphs>8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Garamond</vt:lpstr>
      <vt:lpstr>Monotype Corsiva</vt:lpstr>
      <vt:lpstr>Times New Roman</vt:lpstr>
      <vt:lpstr>Натуральные материалы</vt:lpstr>
      <vt:lpstr>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«Детский сад № 12 «Вишенка» города Губкина Белгородской области          </dc:title>
  <dc:creator>1 этаж</dc:creator>
  <cp:lastModifiedBy>МК</cp:lastModifiedBy>
  <cp:revision>29</cp:revision>
  <dcterms:created xsi:type="dcterms:W3CDTF">2014-10-22T11:29:52Z</dcterms:created>
  <dcterms:modified xsi:type="dcterms:W3CDTF">2014-11-18T09:25:14Z</dcterms:modified>
</cp:coreProperties>
</file>