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8" r:id="rId2"/>
    <p:sldId id="261" r:id="rId3"/>
    <p:sldId id="260" r:id="rId4"/>
    <p:sldId id="290" r:id="rId5"/>
    <p:sldId id="291" r:id="rId6"/>
    <p:sldId id="263" r:id="rId7"/>
    <p:sldId id="267" r:id="rId8"/>
    <p:sldId id="266" r:id="rId9"/>
    <p:sldId id="293" r:id="rId10"/>
    <p:sldId id="294" r:id="rId11"/>
    <p:sldId id="295" r:id="rId12"/>
    <p:sldId id="296" r:id="rId13"/>
    <p:sldId id="297" r:id="rId14"/>
    <p:sldId id="30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52" d="100"/>
          <a:sy n="52" d="100"/>
        </p:scale>
        <p:origin x="-965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77D7FA-C37C-4876-A91F-094B34951FA1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5723468" cy="2282257"/>
          </a:xfrm>
        </p:spPr>
        <p:txBody>
          <a:bodyPr anchor="t">
            <a:normAutofit fontScale="90000"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МАДОУ «Детский сад Берёзка»</a:t>
            </a:r>
            <a:br>
              <a:rPr lang="ru-RU" sz="2200" b="1" dirty="0" smtClean="0">
                <a:solidFill>
                  <a:srgbClr val="C00000"/>
                </a:solidFill>
                <a:cs typeface="Aharoni" panose="02010803020104030203" pitchFamily="2" charset="-79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«Метод кейс-технологии в дошкольном образовании»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2240" y="3736622"/>
            <a:ext cx="4974135" cy="1564586"/>
          </a:xfrm>
        </p:spPr>
        <p:txBody>
          <a:bodyPr>
            <a:noAutofit/>
          </a:bodyPr>
          <a:lstStyle/>
          <a:p>
            <a:pPr algn="r"/>
            <a:r>
              <a:rPr lang="ru-RU" sz="1800" b="1" dirty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      </a:t>
            </a:r>
          </a:p>
          <a:p>
            <a:pPr algn="r"/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  <a:cs typeface="Aharoni" panose="02010803020104030203" pitchFamily="2" charset="-79"/>
              </a:rPr>
              <a:t>Подготовила: воспитатель </a:t>
            </a:r>
            <a:endParaRPr lang="ru-RU" sz="1800" b="1" i="1" dirty="0">
              <a:solidFill>
                <a:srgbClr val="C00000"/>
              </a:solidFill>
              <a:latin typeface="Georgia" pitchFamily="18" charset="0"/>
              <a:cs typeface="Aharoni" panose="02010803020104030203" pitchFamily="2" charset="-79"/>
            </a:endParaRPr>
          </a:p>
          <a:p>
            <a:pPr algn="r"/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  <a:cs typeface="Aharoni" panose="02010803020104030203" pitchFamily="2" charset="-79"/>
              </a:rPr>
              <a:t>      </a:t>
            </a:r>
            <a:r>
              <a:rPr lang="ru-RU" sz="1800" b="1" i="1" dirty="0" err="1" smtClean="0">
                <a:solidFill>
                  <a:srgbClr val="C00000"/>
                </a:solidFill>
                <a:latin typeface="Georgia" pitchFamily="18" charset="0"/>
                <a:cs typeface="Aharoni" panose="02010803020104030203" pitchFamily="2" charset="-79"/>
              </a:rPr>
              <a:t>Довгорукая</a:t>
            </a:r>
            <a:r>
              <a:rPr lang="ru-RU" sz="1800" b="1" i="1" dirty="0" smtClean="0">
                <a:solidFill>
                  <a:srgbClr val="C00000"/>
                </a:solidFill>
                <a:latin typeface="Georgia" pitchFamily="18" charset="0"/>
                <a:cs typeface="Aharoni" panose="02010803020104030203" pitchFamily="2" charset="-79"/>
              </a:rPr>
              <a:t> Галина Ильинична</a:t>
            </a:r>
          </a:p>
          <a:p>
            <a:pPr algn="r"/>
            <a:r>
              <a:rPr lang="ru-RU" sz="1800" dirty="0" smtClean="0">
                <a:solidFill>
                  <a:srgbClr val="C00000"/>
                </a:solidFill>
                <a:cs typeface="Aharoni" panose="02010803020104030203" pitchFamily="2" charset="-79"/>
              </a:rPr>
              <a:t>     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haroni" panose="02010803020104030203" pitchFamily="2" charset="-79"/>
              </a:rPr>
              <a:t>      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4098" name="Picture 2" descr="http://wiki.iteach.ru/images/7/77/1389795210_1111111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2304256" cy="19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959528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 процессе освоения кейс-технологий дети: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получать необходимую информацию в общении;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соотносить свои устремления с интересами других;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доказывать свою точку зрения, аргументировать ответ, формулировать вопрос, --участвовать в дискуссии;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отстаивать свою точку зрения;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принимать помощь.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26200"/>
            <a:ext cx="3020487" cy="17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Кейс-технологии формируют коммуникативные  навыки: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-происходит формирование у детей навыков работы в команде;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-умение вести диалог со взрослыми и сверстниками;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-развивается умение адекватно реагировать в возникающих конфликтных ситуациях;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-обеспечивается взаимосвязь с жизнью и игрой ребенка;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-учатся применять самостоятельно, без помощи взрослого полученные знания в   реальной жизни</a:t>
            </a:r>
            <a:r>
              <a:rPr lang="ru-RU" sz="2400" b="1" dirty="0" smtClean="0">
                <a:latin typeface="+mn-lt"/>
              </a:rPr>
              <a:t>;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26200"/>
            <a:ext cx="3020487" cy="17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Чем отличается кейс от проблемной ситуации?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latin typeface="+mn-lt"/>
              </a:rPr>
              <a:t>Отличительной особенностью кейс - метода является создание проблемной ситуации на основе фактов из реальной жизни.</a:t>
            </a:r>
            <a:endParaRPr lang="ru-RU" sz="2400" b="1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674" y="2924944"/>
            <a:ext cx="562787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Кейс-иллюстрация, </a:t>
            </a:r>
            <a:r>
              <a:rPr lang="ru-RU" sz="2800" b="1" dirty="0" smtClean="0">
                <a:latin typeface="+mn-lt"/>
              </a:rPr>
              <a:t>- </a:t>
            </a:r>
            <a:r>
              <a:rPr lang="ru-RU" sz="2800" dirty="0" smtClean="0">
                <a:latin typeface="+mn-lt"/>
              </a:rPr>
              <a:t>это иллюстрация, которая используется для рассмотрения проблемной ситуации. </a:t>
            </a:r>
            <a:br>
              <a:rPr lang="ru-RU" sz="2800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Целью </a:t>
            </a:r>
            <a:r>
              <a:rPr lang="ru-RU" sz="2800" dirty="0" smtClean="0">
                <a:latin typeface="+mn-lt"/>
              </a:rPr>
              <a:t>работы с ней является разбор сути проблемы, анализ возможных решений и выбор лучшего из них.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914" y="3573016"/>
            <a:ext cx="437723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В «фото – кейс» входит:</a:t>
            </a: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Фото, сюжет которого отражает какую – либо проблему.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Текст к кейсу, который описывает совокупность событий.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Задание – правильно поставленный вопрос. В нем должна быть мотивация на решение проблемы.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956080" cy="170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52866" y="1268760"/>
            <a:ext cx="635949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 b="1" i="1" dirty="0" smtClean="0">
                <a:solidFill>
                  <a:srgbClr val="C00000"/>
                </a:solidFill>
                <a:latin typeface="Georgia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sz="3600" b="1" i="1" dirty="0">
              <a:solidFill>
                <a:srgbClr val="C0000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ONVERT .AZW TO .MOB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670389" cy="18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70171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3367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это интерактивная технология для краткосрочного обучения 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  <a:endParaRPr lang="ru-RU" altLang="ru-RU" sz="28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170" name="Picture 2" descr="best-text.ru &amp;Mcy;&amp;ycy; &amp;pcy;&amp;icy;&amp;shcy;&amp;iecy;&amp;mcy; &amp;scy;&amp;tcy;&amp;acy;&amp;tcy;&amp;softcy;&amp;icy; &amp;icy; &amp;rcy;&amp;iecy;&amp;kcy;&amp;lcy;&amp;acy;&amp;mcy;&amp;ncy;&amp;ycy;&amp;iecy; &amp;tcy;&amp;iecy;&amp;kcy;&amp;scy;&amp;tcy;&amp;ycy; - &amp;Ncy;&amp;ocy;&amp;vcy;&amp;ocy;&amp;scy;&amp;tcy;&amp;icy; - 05 - 46 &amp;Scy;&amp;icy;&amp;tcy;&amp;ucy;&amp;acy;&amp;tscy;&amp;icy;&amp;ocy;&amp;ncy;&amp;ncy;&amp;ycy;&amp;jcy; &amp;acy;&amp;ncy;&amp;acy;&amp;lcy;&amp;icy;&amp;z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29718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190595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12776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ru-RU"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(лат.)– 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запутанный, необычный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случай; </a:t>
            </a:r>
          </a:p>
          <a:p>
            <a:pPr marL="609600" indent="-609600">
              <a:defRPr/>
            </a:pPr>
            <a:r>
              <a:rPr lang="ru-RU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case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анг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.) </a:t>
            </a:r>
            <a:r>
              <a:rPr lang="ru-RU" sz="3600" b="1" dirty="0">
                <a:latin typeface="+mj-lt"/>
                <a:cs typeface="Times New Roman" panose="02020603050405020304" pitchFamily="18" charset="0"/>
              </a:rPr>
              <a:t>– портфель, чемоданчик.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5" descr="bag1-b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212976"/>
            <a:ext cx="2664297" cy="282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35976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7272808" cy="2880320"/>
          </a:xfrm>
        </p:spPr>
        <p:txBody>
          <a:bodyPr anchor="t">
            <a:normAutofit fontScale="90000"/>
          </a:bodyPr>
          <a:lstStyle/>
          <a:p>
            <a:pPr lvl="0" algn="l"/>
            <a:r>
              <a:rPr lang="ru-RU" sz="2800" dirty="0" smtClean="0"/>
              <a:t>-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соответствовать четко поставленной цели создания;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-иметь соответствующий уровень трудности;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-иллюстрировать типичные ситуации;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-развивать аналитическое мышление;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-провоцировать дискуссию;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-иметь несколько решений.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224135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Требования:</a:t>
            </a:r>
          </a:p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25166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6840760" cy="3528392"/>
          </a:xfrm>
        </p:spPr>
        <p:txBody>
          <a:bodyPr anchor="t">
            <a:normAutofit fontScale="90000"/>
          </a:bodyPr>
          <a:lstStyle/>
          <a:p>
            <a:pPr lvl="0" algn="l"/>
            <a:r>
              <a:rPr lang="ru-RU" sz="2800" dirty="0" smtClean="0"/>
              <a:t>-</a:t>
            </a:r>
            <a:r>
              <a:rPr lang="ru-RU" sz="2800" dirty="0" smtClean="0">
                <a:latin typeface="+mn-lt"/>
              </a:rPr>
              <a:t>ситуация – случай, проблема, история из реальной жизни;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-контекст ситуации – хронологический, исторический, контекст места, особенности действия или участников ситуации;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-комментарий ситуации, представленный автором;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-вопросы или задания для работы с кейсом;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-приложения;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836712"/>
            <a:ext cx="5184576" cy="648072"/>
          </a:xfrm>
        </p:spPr>
        <p:txBody>
          <a:bodyPr anchor="ctr"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Структура: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0416" y="4797152"/>
            <a:ext cx="250127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056784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Методы кейс – технологии: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768752" cy="3096344"/>
          </a:xfrm>
        </p:spPr>
        <p:txBody>
          <a:bodyPr>
            <a:normAutofit fontScale="55000" lnSpcReduction="20000"/>
          </a:bodyPr>
          <a:lstStyle/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ситуационно-ролевых игр;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Игровое проектирование;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дискуссии.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ситуационного анализа (метод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конкретных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ситуаций, ситуационные задачи и упражнения, </a:t>
            </a:r>
            <a:r>
              <a:rPr lang="ru-RU" sz="5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кейс-стади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фото-кейсы, кейс-иллюстрации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5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81128"/>
            <a:ext cx="1921415" cy="110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768523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Ситуационно-ролевая игра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a typeface="Segoe UI" pitchFamily="34" charset="0"/>
                <a:cs typeface="Times New Roman" panose="02020603050405020304" pitchFamily="18" charset="0"/>
              </a:rPr>
              <a:t>Цель - в виде инсценировки создать перед </a:t>
            </a:r>
            <a:r>
              <a:rPr lang="ru-RU" sz="2400" dirty="0" smtClean="0">
                <a:ea typeface="Segoe UI" pitchFamily="34" charset="0"/>
                <a:cs typeface="Times New Roman" panose="02020603050405020304" pitchFamily="18" charset="0"/>
              </a:rPr>
              <a:t>детьми социально-психологическую </a:t>
            </a:r>
            <a:r>
              <a:rPr lang="ru-RU" sz="2400" dirty="0">
                <a:ea typeface="Segoe UI" pitchFamily="34" charset="0"/>
                <a:cs typeface="Times New Roman" panose="02020603050405020304" pitchFamily="18" charset="0"/>
              </a:rPr>
              <a:t>ситуацию и затем дать возможность оценить поступки и поведение участников игры.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a typeface="Segoe UI" pitchFamily="34" charset="0"/>
                <a:cs typeface="Times New Roman" panose="02020603050405020304" pitchFamily="18" charset="0"/>
              </a:rPr>
              <a:t>Одна из разновидностей метода инсценировки — ролевая игра.</a:t>
            </a: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350179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17583"/>
            <a:ext cx="6728628" cy="1027242"/>
          </a:xfrm>
        </p:spPr>
        <p:txBody>
          <a:bodyPr>
            <a:no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</a:t>
            </a: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62880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ea typeface="Segoe UI" pitchFamily="34" charset="0"/>
                <a:cs typeface="Times New Roman" panose="02020603050405020304" pitchFamily="18" charset="0"/>
              </a:rPr>
              <a:t>Цель  </a:t>
            </a:r>
            <a:r>
              <a:rPr lang="ru-RU" sz="2400" b="1" dirty="0">
                <a:ea typeface="Segoe UI" pitchFamily="34" charset="0"/>
                <a:cs typeface="Times New Roman" panose="02020603050405020304" pitchFamily="18" charset="0"/>
              </a:rPr>
              <a:t>— процесс создания или совершенствования проектов. 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a typeface="Segoe UI" pitchFamily="34" charset="0"/>
                <a:cs typeface="Times New Roman" panose="02020603050405020304" pitchFamily="18" charset="0"/>
              </a:rPr>
              <a:t>  </a:t>
            </a:r>
            <a:endParaRPr lang="ru-RU" sz="2400" b="1" dirty="0">
              <a:ea typeface="Segoe UI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827584" y="2420888"/>
            <a:ext cx="72728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ea typeface="Segoe UI" pitchFamily="34" charset="0"/>
                <a:cs typeface="Arial" pitchFamily="34" charset="0"/>
              </a:rPr>
              <a:t>Игровое </a:t>
            </a:r>
            <a:r>
              <a:rPr lang="ru-RU" sz="2400" dirty="0">
                <a:ea typeface="Segoe UI" pitchFamily="34" charset="0"/>
                <a:cs typeface="Arial" pitchFamily="34" charset="0"/>
              </a:rPr>
              <a:t>проектирование может включать проекты разного типа: исследовательский, поисковый, творческий, аналитический, прогностический. </a:t>
            </a:r>
          </a:p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Arial Narrow" pitchFamily="34" charset="0"/>
              <a:ea typeface="Segoe UI" pitchFamily="34" charset="0"/>
              <a:cs typeface="Times New Roman" pitchFamily="18" charset="0"/>
            </a:endParaRPr>
          </a:p>
        </p:txBody>
      </p:sp>
      <p:pic>
        <p:nvPicPr>
          <p:cNvPr id="5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512" y="4005064"/>
            <a:ext cx="3770920" cy="217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569686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295232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+mn-lt"/>
              </a:rPr>
              <a:t>«Поскольку речь является формой существования мышления, между речью и мышлением существует единство» </a:t>
            </a:r>
            <a:r>
              <a:rPr lang="en-US" sz="2800" b="1" dirty="0" smtClean="0">
                <a:latin typeface="+mn-lt"/>
              </a:rPr>
              <a:t>                   </a:t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(С.Л.Рубинштейн).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39224"/>
            <a:ext cx="3789823" cy="218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846</TotalTime>
  <Words>238</Words>
  <Application>Microsoft Office PowerPoint</Application>
  <PresentationFormat>Экран (4:3)</PresentationFormat>
  <Paragraphs>37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МАДОУ «Детский сад Берёзка»  «Метод кейс-технологии в дошкольном образовании»</vt:lpstr>
      <vt:lpstr>Слайд 2</vt:lpstr>
      <vt:lpstr>Слайд 3</vt:lpstr>
      <vt:lpstr>-соответствовать четко поставленной цели создания; -иметь соответствующий уровень трудности; -иллюстрировать типичные ситуации; -развивать аналитическое мышление; -провоцировать дискуссию; -иметь несколько решений. </vt:lpstr>
      <vt:lpstr>-ситуация – случай, проблема, история из реальной жизни; -контекст ситуации – хронологический, исторический, контекст места, особенности действия или участников ситуации; -комментарий ситуации, представленный автором; -вопросы или задания для работы с кейсом; -приложения;  </vt:lpstr>
      <vt:lpstr>Методы кейс – технологии:</vt:lpstr>
      <vt:lpstr>Ситуационно-ролевая игра</vt:lpstr>
      <vt:lpstr>Игровое проектирование:</vt:lpstr>
      <vt:lpstr>«Поскольку речь является формой существования мышления, между речью и мышлением существует единство»                      (С.Л.Рубинштейн).</vt:lpstr>
      <vt:lpstr>В процессе освоения кейс-технологий дети: -учатся получать необходимую информацию в общении; -умение соотносить свои устремления с интересами других; -учатся доказывать свою точку зрения, аргументировать ответ, формулировать вопрос, --участвовать в дискуссии; -учатся отстаивать свою точку зрения;  -умение принимать помощь. </vt:lpstr>
      <vt:lpstr>Кейс-технологии формируют коммуникативные  навыки: -происходит формирование у детей навыков работы в команде; -умение вести диалог со взрослыми и сверстниками; -развивается умение адекватно реагировать в возникающих конфликтных ситуациях; -обеспечивается взаимосвязь с жизнью и игрой ребенка; -учатся применять самостоятельно, без помощи взрослого полученные знания в   реальной жизни; </vt:lpstr>
      <vt:lpstr>Чем отличается кейс от проблемной ситуации?  Отличительной особенностью кейс - метода является создание проблемной ситуации на основе фактов из реальной жизни.</vt:lpstr>
      <vt:lpstr>Кейс-иллюстрация, - это иллюстрация, которая используется для рассмотрения проблемной ситуации.  Целью работы с ней является разбор сути проблемы, анализ возможных решений и выбор лучшего из них. </vt:lpstr>
      <vt:lpstr>В «фото – кейс» входит: Фото, сюжет которого отражает какую – либо проблему. Текст к кейсу, который описывает совокупность событий. Задание – правильно поставленный вопрос. В нем должна быть мотивация на решение проблемы.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User</cp:lastModifiedBy>
  <cp:revision>69</cp:revision>
  <dcterms:created xsi:type="dcterms:W3CDTF">2015-01-09T08:17:04Z</dcterms:created>
  <dcterms:modified xsi:type="dcterms:W3CDTF">2018-11-01T13:22:43Z</dcterms:modified>
</cp:coreProperties>
</file>