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piporz.ru/wp-content/uploads/2021/02/PITER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521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СПАСАТЕЛИ!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424850"/>
            <a:ext cx="2171824" cy="30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avatars.mds.yandex.net/i?id=776a74af083dc9fa73c5d619e23b7e72_l-5274566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5706" cy="6858000"/>
          </a:xfrm>
          <a:prstGeom prst="rect">
            <a:avLst/>
          </a:prstGeom>
          <a:noFill/>
        </p:spPr>
      </p:pic>
      <p:pic>
        <p:nvPicPr>
          <p:cNvPr id="6146" name="Picture 2" descr="http://amelica.com/wp-content/uploads/2015/05/Raskraska_po_tochkam_dlya_malchikov_soedini_po_tochkam_mashinki_21.jpg"/>
          <p:cNvPicPr>
            <a:picLocks noChangeAspect="1" noChangeArrowheads="1"/>
          </p:cNvPicPr>
          <p:nvPr/>
        </p:nvPicPr>
        <p:blipFill>
          <a:blip r:embed="rId3" cstate="print"/>
          <a:srcRect l="13918" t="14619" r="15757" b="12289"/>
          <a:stretch>
            <a:fillRect/>
          </a:stretch>
        </p:blipFill>
        <p:spPr bwMode="auto">
          <a:xfrm>
            <a:off x="1115616" y="548680"/>
            <a:ext cx="6912768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i?id=776a74af083dc9fa73c5d619e23b7e72_l-5274566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5706" cy="6858000"/>
          </a:xfrm>
          <a:prstGeom prst="rect">
            <a:avLst/>
          </a:prstGeom>
          <a:noFill/>
        </p:spPr>
      </p:pic>
      <p:pic>
        <p:nvPicPr>
          <p:cNvPr id="5122" name="Picture 2" descr="http://s4.fotokto.ru/photo/full/247/24726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0728"/>
            <a:ext cx="8815909" cy="58772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51720" y="332656"/>
            <a:ext cx="4104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Первая о</a:t>
            </a:r>
            <a:r>
              <a:rPr lang="ru-RU" sz="2000" dirty="0" smtClean="0">
                <a:solidFill>
                  <a:srgbClr val="FF0000"/>
                </a:solidFill>
              </a:rPr>
              <a:t> </a:t>
            </a:r>
            <a:r>
              <a:rPr lang="ru-RU" sz="2000" b="1" dirty="0" err="1" smtClean="0">
                <a:solidFill>
                  <a:srgbClr val="FF0000"/>
                </a:solidFill>
              </a:rPr>
              <a:t>становка</a:t>
            </a:r>
            <a:r>
              <a:rPr lang="ru-RU" sz="2000" b="1" dirty="0" smtClean="0">
                <a:solidFill>
                  <a:srgbClr val="FF0000"/>
                </a:solidFill>
              </a:rPr>
              <a:t> «Аничков мост»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s://avatars.mds.yandex.net/i?id=776a74af083dc9fa73c5d619e23b7e72_l-5274566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5706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059832" y="260648"/>
            <a:ext cx="28272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Игра «Рассели фигуры»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16411" y="1397000"/>
          <a:ext cx="4911178" cy="4064001"/>
        </p:xfrm>
        <a:graphic>
          <a:graphicData uri="http://schemas.openxmlformats.org/drawingml/2006/table">
            <a:tbl>
              <a:tblPr/>
              <a:tblGrid>
                <a:gridCol w="9816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1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26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26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26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00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0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0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1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12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18" marR="5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3131840" y="1340768"/>
            <a:ext cx="914400" cy="914400"/>
          </a:xfrm>
          <a:prstGeom prst="irregularSeal1">
            <a:avLst/>
          </a:prstGeom>
          <a:solidFill>
            <a:srgbClr val="FF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4139952" y="1340768"/>
            <a:ext cx="914400" cy="914400"/>
          </a:xfrm>
          <a:prstGeom prst="irregularSeal1">
            <a:avLst/>
          </a:prstGeom>
          <a:solidFill>
            <a:srgbClr val="0070C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5076056" y="1340768"/>
            <a:ext cx="914400" cy="914400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6228184" y="1412776"/>
            <a:ext cx="503238" cy="576263"/>
          </a:xfrm>
          <a:prstGeom prst="irregularSeal1">
            <a:avLst/>
          </a:prstGeom>
          <a:solidFill>
            <a:srgbClr val="F79646"/>
          </a:solidFill>
          <a:ln w="127000" cmpd="dbl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195736" y="2420888"/>
            <a:ext cx="792088" cy="404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2195736" y="2924944"/>
            <a:ext cx="904875" cy="669925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2339752" y="3933056"/>
            <a:ext cx="588963" cy="609600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8" name="Oval 2"/>
          <p:cNvSpPr>
            <a:spLocks noChangeArrowheads="1"/>
          </p:cNvSpPr>
          <p:nvPr/>
        </p:nvSpPr>
        <p:spPr bwMode="auto">
          <a:xfrm>
            <a:off x="2339752" y="4797152"/>
            <a:ext cx="655638" cy="6286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avatars.mds.yandex.net/i?id=776a74af083dc9fa73c5d619e23b7e72_l-5274566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5706" cy="6858000"/>
          </a:xfrm>
          <a:prstGeom prst="rect">
            <a:avLst/>
          </a:prstGeom>
          <a:noFill/>
        </p:spPr>
      </p:pic>
      <p:pic>
        <p:nvPicPr>
          <p:cNvPr id="3074" name="Picture 2" descr="https://static.ngs.ru/turizm/images/dd462589c1859bba410e1abf1d426b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6632"/>
            <a:ext cx="8700459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i?id=776a74af083dc9fa73c5d619e23b7e72_l-5274566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5706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59632" y="260648"/>
            <a:ext cx="59046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«Соотнеси цифру с количеством»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Цифры разбрелись по улице и потеряли свои дома. Надо помочь цифрам встать на свои места.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https://sun6-22.userapi.com/impg/R6nMQtRr_aV61lZmTccMB0FghQQs0iu3vwcm4w/9ZsXGNt-02M.jpg?size=604x369&amp;quality=96&amp;sign=573d0e10b31c80d24f7b4477f0fa0ec2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556792"/>
            <a:ext cx="5753100" cy="3514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avatars.mds.yandex.net/i?id=776a74af083dc9fa73c5d619e23b7e72_l-5274566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570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ВСТАВИТЬ ПРОПУЩЕННЫЕ ЗНАКИ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1508" name="Picture 4" descr="https://fhd.multiurok.ru/a/3/0/a3093e56399a01286caa916d6f88e8ea888c836f/olimpiada-dlia-starshikh-doshkol-nikov_12.png"/>
          <p:cNvPicPr>
            <a:picLocks noChangeAspect="1" noChangeArrowheads="1"/>
          </p:cNvPicPr>
          <p:nvPr/>
        </p:nvPicPr>
        <p:blipFill>
          <a:blip r:embed="rId3" cstate="print"/>
          <a:srcRect t="12329" r="-2869"/>
          <a:stretch>
            <a:fillRect/>
          </a:stretch>
        </p:blipFill>
        <p:spPr bwMode="auto">
          <a:xfrm>
            <a:off x="755576" y="1844824"/>
            <a:ext cx="6264696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avatars.mds.yandex.net/get-altay/1018548/2a000001619ff1a100e71f383840c5c68e5c/X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4075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996952"/>
            <a:ext cx="2531864" cy="359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37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СПАСАТЕЛИ!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ВСТАВИТЬ ПРОПУЩЕННЫЕ ЗНАКИ</vt:lpstr>
      <vt:lpstr>СПАСИБО!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Людмила</cp:lastModifiedBy>
  <cp:revision>5</cp:revision>
  <dcterms:created xsi:type="dcterms:W3CDTF">2022-10-31T11:28:40Z</dcterms:created>
  <dcterms:modified xsi:type="dcterms:W3CDTF">2022-11-14T14:57:10Z</dcterms:modified>
</cp:coreProperties>
</file>