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9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8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3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95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69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2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6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66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2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1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3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4A0EB-3D62-49A6-BB8D-96E77EFFDF75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1044C-8128-423B-BA44-4559041F8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41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6025" y="955778"/>
            <a:ext cx="9208168" cy="16137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Безопасное поведение в быту, социуме, природе у детей дошкольного возраста в соответствии с ФГОС ДО</a:t>
            </a:r>
            <a:endParaRPr lang="ru-RU" sz="3200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7382" y="6063916"/>
            <a:ext cx="5723822" cy="4812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Лопарёва Ю.П., воспитатель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71" y="2716462"/>
            <a:ext cx="3588085" cy="35880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7815" y="250257"/>
            <a:ext cx="784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 2 «Рябинка»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748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7220" y="323059"/>
            <a:ext cx="96936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Bookman Old Style" panose="02050604050505020204" pitchFamily="18" charset="0"/>
              </a:rPr>
              <a:t>Берегите своих детей!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21" y="1739669"/>
            <a:ext cx="4136209" cy="3770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2595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196" y="391461"/>
            <a:ext cx="7814911" cy="22554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Сегодня, как никогда раньше, мы испытываем огромную тревогу за детей.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взрослых состоит не только в том, чтобы самим оберегать и защищать ребенка, но и в том, чтобы подготовить его к встрече с разными сложными, а порой и опасными жизненными ситуациями.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0028" y="3152910"/>
            <a:ext cx="7058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 по воспитанию безопасного поведения у детей — дать каждому ребенку основные понятия опасных для жизни ситуаций и особенностей поведения в них.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8419" y="52984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не просто сумма усвоенных знаний, а умение правильно вести себя в различных ситуациях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781" y="68315"/>
            <a:ext cx="2384208" cy="2901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95" y="2102899"/>
            <a:ext cx="2226848" cy="3125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481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7712" y="85993"/>
            <a:ext cx="4869580" cy="72252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темы безопасности: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4659" y="902053"/>
            <a:ext cx="3313498" cy="4421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«Опасные предметы»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3378" y="808522"/>
            <a:ext cx="39126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«Опасные ситуации дома»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9715" y="2665059"/>
            <a:ext cx="6412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«Огонь — наш друг, огонь — наш враг!»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28264" y="3856570"/>
            <a:ext cx="59315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«Поведение ребенка на детской площадке»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1460" y="5078189"/>
            <a:ext cx="4786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«Правила поведения на природе»</a:t>
            </a:r>
          </a:p>
          <a:p>
            <a:pPr algn="just"/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17623" y="5842876"/>
            <a:ext cx="50025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«Правила поведения с животными»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4" y="397478"/>
            <a:ext cx="2329115" cy="21660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885" y="1143074"/>
            <a:ext cx="2394716" cy="23947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60" y="3046020"/>
            <a:ext cx="3084129" cy="193066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507" y="3713773"/>
            <a:ext cx="1749968" cy="218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7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577" y="86627"/>
            <a:ext cx="10038347" cy="47227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«Опасные предметы» 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76" y="854528"/>
            <a:ext cx="2695575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356" y="3359217"/>
            <a:ext cx="3564076" cy="32299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476379" y="706245"/>
            <a:ext cx="80210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 доме поддерживается не только для красоты, но и для безопасности. Поэтому все предметы должны храниться на своих местах и после пользования ими необходимо вернуть их на место.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*Нельзя брать без разрешения взрослых острые, колющие и режущие предметы (нож, ножницы, иголки, гвозди, кнопки).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*Электроприборы нельзя включать без разрешения, а также в отсутствие взрослых, трогать провода и розетки.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*Нельзя играть со спичками и зажигалками.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5976" y="4438389"/>
            <a:ext cx="702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беседе с ребенком на эту тему выделите две группы предметов быта: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предметы, которыми ребенку категорически запрещается пользоваться (спички, электроприборы и пр.);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предметы, которыми ребенка следует научить правильно пользоваться (нож, иголка, ножницы).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975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9495" y="67997"/>
            <a:ext cx="4381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«Опасные ситуации дома»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8" t="8467" r="10080" b="9270"/>
          <a:stretch/>
        </p:blipFill>
        <p:spPr>
          <a:xfrm>
            <a:off x="664144" y="760396"/>
            <a:ext cx="2943670" cy="2810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722" y="3976266"/>
            <a:ext cx="2694242" cy="2677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6124" r="12161" b="9185"/>
          <a:stretch/>
        </p:blipFill>
        <p:spPr>
          <a:xfrm>
            <a:off x="822520" y="3978356"/>
            <a:ext cx="2626917" cy="26758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7" t="7418" r="12177" b="11191"/>
          <a:stretch/>
        </p:blipFill>
        <p:spPr>
          <a:xfrm>
            <a:off x="4655882" y="3978356"/>
            <a:ext cx="2757016" cy="2741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607814" y="644893"/>
            <a:ext cx="7999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считают, что несчастные случаи происходят где-то там, и с их ребёнком ничего произойти не может. Тем не менее не надо забывать, что ваш ребёнок может столкнуться с опасностью не только на улице, но и у себя дома.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07814" y="1968332"/>
            <a:ext cx="79302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ребенка дома – это комплекс мер предосторожности, который включает в себя безопасность всех составляющих вашего дома (кухни, ванной комнаты, спальни, зала и т. д.) Ребенок-дошкольник должен находиться под присмотром взрослых (родителей, воспитателя, няни). Не оставляйте ребенка дома одного на длительное время!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23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8975" y="0"/>
            <a:ext cx="6434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«Огонь — наш друг, огонь — наш враг!» 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3" y="655219"/>
            <a:ext cx="4139464" cy="2897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31313" y="1308549"/>
            <a:ext cx="66799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Разбирая с ребенком возможные причины возникновения пожаров, важно познакомить его с мерами пожарной безопасности, сформировать элементарные знания об опасных последствиях пожаров, научить осторожно обращаться с огнем.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2793" y="3957902"/>
            <a:ext cx="10819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от 3 до 7 лет дети в своих играх часто повторяют поступки и действия взрослых. Стремление к самостоятельности особенно проявляется в то время, когда дети остаются одни. Нельзя быть уверенным, что ребенок, оставшись один дома, не решится поиграть с коробкой спичек, не захочет поджечь бумагу, не заинтересуется работой бытовой техники, которой достаточно в каждой квартире. Бывают случаи, когда взрослые вынуждены оставлять ребенка на какой-то промежуток времени без присмотра.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9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61086" y="135374"/>
            <a:ext cx="6636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«Поведение ребенка на детской площадке» 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60244" y="803197"/>
            <a:ext cx="712269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обсуждайте с ребенком возможные опасные ситуации, привлекая личный опыт, случаи из жизни, но не пугайте ребенка. Стремитесь к тому, чтобы он усвоил правила безопасного поведения и спокойно соблюдал их. Зная о возможных последствиях, ребенок будет осторожнее.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4" y="685890"/>
            <a:ext cx="3400107" cy="3067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617" y="3898131"/>
            <a:ext cx="2637322" cy="2637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38865" y="3842704"/>
            <a:ext cx="78780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на качели!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качели очень тяжёлые (например, железные), нельзя спрыгивать на лету, ты можешь не успеть отбежать, и тогда качели ударят тебя прямо в затылок или в спину.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7878" y="2504552"/>
            <a:ext cx="69686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на каруселях!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слезать с карусели, пока она крутится, так как следующее сиденье продолжает двигаться и может сильно ударить тебя, если ты не отбежал(а). 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865" y="4988722"/>
            <a:ext cx="77387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на горке!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Постарайся отбежать от горки сразу после спуска. Иначе на тебя попадают все, кто сверху катится за тобой. В некоторых дворах горки деревянные. Летом осмотри её внимательно, нет ли на ней сколов, щербин, а то, спускаясь по ней, ты рискуешь получить занозу. 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3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3532" y="0"/>
            <a:ext cx="5370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«Правила поведения на природе» 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5248" y="81960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ребенка с правилами поведения на природе и возможными опасностями, которые могут подстерегать, если не соблюдать эти правила. Следует объяснить ребенку, что в природе все взаимосвязано, поэтому человек должен соблюдать правила поведения на природе, чтобы не нарушить эту взаимосвязь и не навредить животному и растительному миру.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4" y="819605"/>
            <a:ext cx="4016897" cy="28457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98384" y="382089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воде: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Находясь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воды, будь очень осторожен.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Купайтесь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под присмотром взрослых.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купайтесь в незнакомых местах.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66233" y="471390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лесу: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пробуй незнакомые ягоды и грибы.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оставляй после себя мусор.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 на природе загасите костер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обнаружения укусов- нужно обязательно обратиться в медицинское учреждение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3225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5278" y="64907"/>
            <a:ext cx="5591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«Правила поведения с животными»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3" y="685206"/>
            <a:ext cx="3240736" cy="3240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88235" y="685206"/>
            <a:ext cx="7320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Об­ще­ние с до­маш­ни­ми жи­вот­ны­ми вос­пи­тыва­ет в ре­бен­ке доб­рые чувс­тва. Но, нес­мотря на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кош­ки 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со­баки дру­желюб­ны и послушны, ве­село иг­ра­ют с деть­ми, не­об­хо­димо пом­нить и вну­шить ре­бен­ку, что сле­ду­ет быть ос­то­рож­ны­ми с до­маш­ни­ми жи­вот­ны­ми, не раз­дра­жать их, опасать­ся аг­рессив­ных дей­ствий с их сто­роны, и глав­ное – за­ботить­ся и ухаживать за ни­ми.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47707" y="4166637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под­хо­ди близ­ко к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незнакомым жи­вот­ным.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драз­ни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жи­вот­ных.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Ве­ди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се­бя спо­кой­но: шум, крик, бе­гот­ня бес­по­ко­ят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пы­тай­ся пог­ла­дить или угос­тить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чем-ни­будь.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Пос­ле об­ще­ния с жи­вот­ны­ми ­ обязательно мой руки с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мылом.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28"/>
          <a:stretch/>
        </p:blipFill>
        <p:spPr>
          <a:xfrm>
            <a:off x="8254767" y="3555376"/>
            <a:ext cx="3066306" cy="29964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0441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940</Words>
  <Application>Microsoft Office PowerPoint</Application>
  <PresentationFormat>Широкоэкранный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Calibri Light</vt:lpstr>
      <vt:lpstr>Times New Roman</vt:lpstr>
      <vt:lpstr>Wingdings</vt:lpstr>
      <vt:lpstr>Тема Office</vt:lpstr>
      <vt:lpstr>Безопасное поведение в быту, социуме, природе у детей дошкольного возраста в соответствии с ФГОС ДО</vt:lpstr>
      <vt:lpstr>Презентация PowerPoint</vt:lpstr>
      <vt:lpstr>Основные темы безопасности:</vt:lpstr>
      <vt:lpstr>Тема «Опасные предметы»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Безопасное поведение в быту, социуме, природе у детей дошкольного возраста в соответствии с ФГОС ДО</dc:title>
  <dc:creator>loparevas@outlook.com</dc:creator>
  <cp:lastModifiedBy>loparevas@outlook.com</cp:lastModifiedBy>
  <cp:revision>17</cp:revision>
  <dcterms:created xsi:type="dcterms:W3CDTF">2020-09-19T15:56:41Z</dcterms:created>
  <dcterms:modified xsi:type="dcterms:W3CDTF">2020-09-20T13:40:44Z</dcterms:modified>
</cp:coreProperties>
</file>