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8FEC273-25AF-4681-85BB-347B5141943F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ED3F4AF-19FC-46CD-9782-C6EDD513A2B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5824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C273-25AF-4681-85BB-347B5141943F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3F4AF-19FC-46CD-9782-C6EDD513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487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C273-25AF-4681-85BB-347B5141943F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3F4AF-19FC-46CD-9782-C6EDD513A2B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99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C273-25AF-4681-85BB-347B5141943F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3F4AF-19FC-46CD-9782-C6EDD513A2B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0904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C273-25AF-4681-85BB-347B5141943F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3F4AF-19FC-46CD-9782-C6EDD513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583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C273-25AF-4681-85BB-347B5141943F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3F4AF-19FC-46CD-9782-C6EDD513A2B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619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C273-25AF-4681-85BB-347B5141943F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3F4AF-19FC-46CD-9782-C6EDD513A2B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29254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C273-25AF-4681-85BB-347B5141943F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3F4AF-19FC-46CD-9782-C6EDD513A2B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86319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C273-25AF-4681-85BB-347B5141943F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3F4AF-19FC-46CD-9782-C6EDD513A2B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9136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C273-25AF-4681-85BB-347B5141943F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3F4AF-19FC-46CD-9782-C6EDD513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943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C273-25AF-4681-85BB-347B5141943F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3F4AF-19FC-46CD-9782-C6EDD513A2B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508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C273-25AF-4681-85BB-347B5141943F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3F4AF-19FC-46CD-9782-C6EDD513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733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C273-25AF-4681-85BB-347B5141943F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3F4AF-19FC-46CD-9782-C6EDD513A2B4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0051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C273-25AF-4681-85BB-347B5141943F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3F4AF-19FC-46CD-9782-C6EDD513A2B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3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C273-25AF-4681-85BB-347B5141943F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3F4AF-19FC-46CD-9782-C6EDD513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342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C273-25AF-4681-85BB-347B5141943F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3F4AF-19FC-46CD-9782-C6EDD513A2B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279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C273-25AF-4681-85BB-347B5141943F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3F4AF-19FC-46CD-9782-C6EDD513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41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8FEC273-25AF-4681-85BB-347B5141943F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ED3F4AF-19FC-46CD-9782-C6EDD513A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800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15771" y="1871129"/>
            <a:ext cx="6604000" cy="2526699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КАКИЕ БЫВАЮТ БУЛОЧКИ?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75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8284" y="899885"/>
            <a:ext cx="10609943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Цель:</a:t>
            </a:r>
          </a:p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•Сформировать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у детей представление о разнообразии хлебобулочных изделий.</a:t>
            </a:r>
          </a:p>
          <a:p>
            <a:endParaRPr lang="ru-RU" sz="2800" b="1" dirty="0" smtClean="0"/>
          </a:p>
          <a:p>
            <a:r>
              <a:rPr lang="ru-RU" sz="3600" b="1" dirty="0" smtClean="0">
                <a:solidFill>
                  <a:srgbClr val="C00000"/>
                </a:solidFill>
              </a:rPr>
              <a:t>Задачи: </a:t>
            </a:r>
          </a:p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•Расширять представление детей о многообразии хлебобулочных изделий;</a:t>
            </a:r>
          </a:p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•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Развивать любознательность к процессу изготовления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булочек;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•Вызвать 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интерес к лепке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хлебобулочных изделий 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из солёного</a:t>
            </a:r>
          </a:p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теста для обыгрывания в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сюжетно – ролевых играх;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153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9543" y="972456"/>
            <a:ext cx="40785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Посмотри, какой глазок —</a:t>
            </a:r>
          </a:p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Сверху виден творожок;</a:t>
            </a:r>
          </a:p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Пирожкам она подружка.</a:t>
            </a:r>
          </a:p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Отгадали — кто?..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(Ватрушка)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6" r="19811"/>
          <a:stretch/>
        </p:blipFill>
        <p:spPr>
          <a:xfrm>
            <a:off x="4760688" y="757533"/>
            <a:ext cx="6792684" cy="5347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737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9257" y="943428"/>
            <a:ext cx="4470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Очень пышная, большая,</a:t>
            </a:r>
          </a:p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Ну а вкусная какая.</a:t>
            </a:r>
          </a:p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Позови своих друзей</a:t>
            </a:r>
          </a:p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И отведайте скорей.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(Булка)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1" t="9827" r="11153" b="7338"/>
          <a:stretch/>
        </p:blipFill>
        <p:spPr>
          <a:xfrm>
            <a:off x="5079999" y="827314"/>
            <a:ext cx="6487887" cy="5268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214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9258" y="885371"/>
            <a:ext cx="516708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Аппетитный и румяный,</a:t>
            </a:r>
          </a:p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Тесто сдобрено сметаной.</a:t>
            </a:r>
          </a:p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Ешь его, пока горяч,</a:t>
            </a:r>
          </a:p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Пышный бабушкин …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(Калач)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0" t="6349" r="2539" b="4127"/>
          <a:stretch/>
        </p:blipFill>
        <p:spPr>
          <a:xfrm>
            <a:off x="5194055" y="885371"/>
            <a:ext cx="6353448" cy="494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163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0230" y="899887"/>
            <a:ext cx="48622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Мы в пакете сто </a:t>
            </a:r>
          </a:p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нулей</a:t>
            </a:r>
          </a:p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С маком замечаем.</a:t>
            </a:r>
          </a:p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Бабушка, чаек налей,</a:t>
            </a:r>
          </a:p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Их сгрызем за чаем.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(Баранки, сушки)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9" r="7705" b="6765"/>
          <a:stretch/>
        </p:blipFill>
        <p:spPr>
          <a:xfrm>
            <a:off x="5249302" y="899887"/>
            <a:ext cx="6318583" cy="4920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643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2800" y="899886"/>
            <a:ext cx="452845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Он такой румяный, пышный,</a:t>
            </a:r>
          </a:p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Есть с капустой, с мясом, с вишней.</a:t>
            </a:r>
          </a:p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Всем ребятам он дружок —</a:t>
            </a:r>
          </a:p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Вкусный, сдобный … .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(Пирожок)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7" t="8466" b="7021"/>
          <a:stretch/>
        </p:blipFill>
        <p:spPr>
          <a:xfrm>
            <a:off x="5036458" y="899885"/>
            <a:ext cx="6531428" cy="496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948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914" y="1320800"/>
            <a:ext cx="388982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+mj-lt"/>
              </a:rPr>
              <a:t>В день веселых именин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/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</a:br>
            <a:r>
              <a:rPr lang="ru-RU" sz="3600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+mj-lt"/>
              </a:rPr>
              <a:t>Выпекают хлеб один,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/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</a:br>
            <a:r>
              <a:rPr lang="ru-RU" sz="3600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+mj-lt"/>
              </a:rPr>
              <a:t>Поскорее называй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/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</a:br>
            <a:r>
              <a:rPr lang="ru-RU" sz="3600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+mj-lt"/>
              </a:rPr>
              <a:t>Выпекают …. </a:t>
            </a:r>
            <a:r>
              <a:rPr lang="ru-RU" sz="3600" b="1" i="0" dirty="0" smtClean="0">
                <a:solidFill>
                  <a:srgbClr val="C00000"/>
                </a:solidFill>
                <a:effectLst/>
                <a:latin typeface="+mj-lt"/>
              </a:rPr>
              <a:t>(Каравай)</a:t>
            </a:r>
            <a:endParaRPr lang="ru-RU" sz="36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3" r="13089" b="2553"/>
          <a:stretch/>
        </p:blipFill>
        <p:spPr>
          <a:xfrm>
            <a:off x="4992915" y="875824"/>
            <a:ext cx="6415314" cy="5191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741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75</TotalTime>
  <Words>170</Words>
  <Application>Microsoft Office PowerPoint</Application>
  <PresentationFormat>Широкоэкранный</PresentationFormat>
  <Paragraphs>36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Garamond</vt:lpstr>
      <vt:lpstr>Натуральные материалы</vt:lpstr>
      <vt:lpstr>КАКИЕ БЫВАЮТ БУЛОЧКИ?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БЫВАЮТ БУЛОЧКИ?</dc:title>
  <dc:creator>Иван</dc:creator>
  <cp:lastModifiedBy>Иван</cp:lastModifiedBy>
  <cp:revision>6</cp:revision>
  <dcterms:created xsi:type="dcterms:W3CDTF">2022-10-15T12:28:35Z</dcterms:created>
  <dcterms:modified xsi:type="dcterms:W3CDTF">2022-10-15T14:41:04Z</dcterms:modified>
</cp:coreProperties>
</file>