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59" r:id="rId7"/>
    <p:sldId id="258" r:id="rId8"/>
    <p:sldId id="257" r:id="rId9"/>
    <p:sldId id="260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Д.н</a:t>
            </a:r>
            <a:r>
              <a:rPr lang="ru-RU" dirty="0" smtClean="0"/>
              <a:t>. мамин –сибиряк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«Сказка </a:t>
            </a:r>
            <a:r>
              <a:rPr lang="ru-RU" dirty="0"/>
              <a:t>про Комара Комаровича - длинный нос и про мохнатого Мишу - короткий </a:t>
            </a:r>
            <a:r>
              <a:rPr lang="ru-RU" dirty="0" smtClean="0"/>
              <a:t>хвост»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785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38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05" y="229754"/>
            <a:ext cx="11722456" cy="5897861"/>
          </a:xfrm>
        </p:spPr>
      </p:pic>
    </p:spTree>
    <p:extLst>
      <p:ext uri="{BB962C8B-B14F-4D97-AF65-F5344CB8AC3E}">
        <p14:creationId xmlns:p14="http://schemas.microsoft.com/office/powerpoint/2010/main" val="222214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12" y="103745"/>
            <a:ext cx="11707374" cy="6754255"/>
          </a:xfrm>
        </p:spPr>
      </p:pic>
    </p:spTree>
    <p:extLst>
      <p:ext uri="{BB962C8B-B14F-4D97-AF65-F5344CB8AC3E}">
        <p14:creationId xmlns:p14="http://schemas.microsoft.com/office/powerpoint/2010/main" val="136043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15" y="68069"/>
            <a:ext cx="10414956" cy="7390822"/>
          </a:xfrm>
        </p:spPr>
      </p:pic>
    </p:spTree>
    <p:extLst>
      <p:ext uri="{BB962C8B-B14F-4D97-AF65-F5344CB8AC3E}">
        <p14:creationId xmlns:p14="http://schemas.microsoft.com/office/powerpoint/2010/main" val="253668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148" y="74114"/>
            <a:ext cx="5832136" cy="7616772"/>
          </a:xfrm>
        </p:spPr>
      </p:pic>
    </p:spTree>
    <p:extLst>
      <p:ext uri="{BB962C8B-B14F-4D97-AF65-F5344CB8AC3E}">
        <p14:creationId xmlns:p14="http://schemas.microsoft.com/office/powerpoint/2010/main" val="50093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Главные герои сказки: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2015732"/>
            <a:ext cx="10793597" cy="3450613"/>
          </a:xfrm>
        </p:spPr>
        <p:txBody>
          <a:bodyPr>
            <a:normAutofit/>
          </a:bodyPr>
          <a:lstStyle/>
          <a:p>
            <a:r>
              <a:rPr lang="ru-RU" sz="4400" dirty="0"/>
              <a:t>Комар Комарович, храбрый и наглый</a:t>
            </a:r>
            <a:r>
              <a:rPr lang="ru-RU" sz="4400" dirty="0" smtClean="0"/>
              <a:t>.</a:t>
            </a:r>
          </a:p>
          <a:p>
            <a:r>
              <a:rPr lang="ru-RU" sz="4400" dirty="0"/>
              <a:t>Медведь, сильный и глупый</a:t>
            </a:r>
            <a:r>
              <a:rPr lang="ru-RU" sz="4400" dirty="0" smtClean="0"/>
              <a:t>.</a:t>
            </a:r>
          </a:p>
          <a:p>
            <a:r>
              <a:rPr lang="ru-RU" sz="4400" dirty="0"/>
              <a:t>Лягушка, хитрая и мудрая.</a:t>
            </a:r>
          </a:p>
        </p:txBody>
      </p:sp>
    </p:spTree>
    <p:extLst>
      <p:ext uri="{BB962C8B-B14F-4D97-AF65-F5344CB8AC3E}">
        <p14:creationId xmlns:p14="http://schemas.microsoft.com/office/powerpoint/2010/main" val="348078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Сказка учит нас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297" y="1785258"/>
            <a:ext cx="11904617" cy="3681088"/>
          </a:xfrm>
        </p:spPr>
        <p:txBody>
          <a:bodyPr>
            <a:noAutofit/>
          </a:bodyPr>
          <a:lstStyle/>
          <a:p>
            <a:r>
              <a:rPr lang="ru-RU" sz="4000" dirty="0" smtClean="0"/>
              <a:t>быть </a:t>
            </a:r>
            <a:r>
              <a:rPr lang="ru-RU" sz="4000" dirty="0"/>
              <a:t>решительными, настойчивыми и смелыми - только так можно достичь цели. Хорошо, если впереди идет лидер, объединяющий людей в единый кулак и показывающий пример активными действиями. Тогда можно и медведя победить!</a:t>
            </a:r>
          </a:p>
        </p:txBody>
      </p:sp>
    </p:spTree>
    <p:extLst>
      <p:ext uri="{BB962C8B-B14F-4D97-AF65-F5344CB8AC3E}">
        <p14:creationId xmlns:p14="http://schemas.microsoft.com/office/powerpoint/2010/main" val="123621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Главная мысль сказки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15731"/>
            <a:ext cx="12009119" cy="408897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состоит </a:t>
            </a:r>
            <a:r>
              <a:rPr lang="ru-RU" sz="3600" dirty="0"/>
              <a:t>в том, что общими усилиями можно одержать победу над очень сильным врагом. Дружные комарики смогли выгнать огромного медведя со своей территории, а в одиночку они не смогли бы этого сделать.</a:t>
            </a:r>
          </a:p>
        </p:txBody>
      </p:sp>
    </p:spTree>
    <p:extLst>
      <p:ext uri="{BB962C8B-B14F-4D97-AF65-F5344CB8AC3E}">
        <p14:creationId xmlns:p14="http://schemas.microsoft.com/office/powerpoint/2010/main" val="24388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Для людей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594" y="1989606"/>
            <a:ext cx="10654260" cy="3450613"/>
          </a:xfrm>
        </p:spPr>
        <p:txBody>
          <a:bodyPr>
            <a:normAutofit fontScale="85000" lnSpcReduction="10000"/>
          </a:bodyPr>
          <a:lstStyle/>
          <a:p>
            <a:r>
              <a:rPr lang="ru-RU" sz="4000" b="1" u="sng" dirty="0"/>
              <a:t>Главная мысль сказки </a:t>
            </a:r>
            <a:r>
              <a:rPr lang="ru-RU" sz="4000" dirty="0" smtClean="0"/>
              <a:t>в </a:t>
            </a:r>
            <a:r>
              <a:rPr lang="ru-RU" sz="4000" dirty="0"/>
              <a:t>том, что нет смысла сражаться с ветряными мельницами, в такой борьбе почета не добудешь и только сам опозоришься. А значит умный </a:t>
            </a:r>
            <a:r>
              <a:rPr lang="ru-RU" sz="4000" b="1" u="sng" dirty="0"/>
              <a:t>человек должен знать, когда лучше отступить, а когда настаивать на своем</a:t>
            </a:r>
            <a:r>
              <a:rPr lang="ru-RU" b="1" u="sng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548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13</TotalTime>
  <Words>166</Words>
  <Application>Microsoft Office PowerPoint</Application>
  <PresentationFormat>Широкоэкранный</PresentationFormat>
  <Paragraphs>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Gill Sans MT</vt:lpstr>
      <vt:lpstr>Gallery</vt:lpstr>
      <vt:lpstr>Д.н. мамин –сибиряк </vt:lpstr>
      <vt:lpstr>Презентация PowerPoint</vt:lpstr>
      <vt:lpstr>Презентация PowerPoint</vt:lpstr>
      <vt:lpstr>Презентация PowerPoint</vt:lpstr>
      <vt:lpstr>Презентация PowerPoint</vt:lpstr>
      <vt:lpstr>Главные герои сказки:</vt:lpstr>
      <vt:lpstr>Сказка учит нас </vt:lpstr>
      <vt:lpstr>Главная мысль сказки </vt:lpstr>
      <vt:lpstr>Для людей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Д.н. мамин –сибиряк</dc:title>
  <dc:creator>PC</dc:creator>
  <cp:lastModifiedBy>PC</cp:lastModifiedBy>
  <cp:revision>2</cp:revision>
  <dcterms:created xsi:type="dcterms:W3CDTF">2020-01-19T12:54:59Z</dcterms:created>
  <dcterms:modified xsi:type="dcterms:W3CDTF">2020-01-19T13:08:16Z</dcterms:modified>
</cp:coreProperties>
</file>