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8000"/>
    <a:srgbClr val="FFFF00"/>
    <a:srgbClr val="FF9900"/>
    <a:srgbClr val="CC3399"/>
    <a:srgbClr val="663300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2652F9-CA19-4D25-99BA-5B4D949A9603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717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718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718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719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9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C7F56-19B6-4EC3-8DF6-86AB74DB2C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3E49A-6967-49AA-8355-AFC1DA4D43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B6C35-764A-4DD4-A18E-D5003E864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90384-F17D-4D28-9B76-47EC791DF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85BC0-4FE2-4EEC-A541-25C47DC42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564FB-962E-4CDF-8A95-B1C767BED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60FCE-86BF-4293-81CE-747106FFF6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4C02B-F433-4B69-B4AA-6057DB2C5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B49CA-E9A0-4B12-97D7-48922FF07D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745-9668-4126-B297-2D1854DC9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B05109-0E56-4188-B630-0A0972C8BDA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15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616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16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6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6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7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17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18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18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61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18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8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18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8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9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619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>
                <a:solidFill>
                  <a:srgbClr val="000066"/>
                </a:solidFill>
              </a:rPr>
              <a:t>My hobby</a:t>
            </a:r>
            <a:endParaRPr lang="ru-RU" sz="6000" b="1">
              <a:solidFill>
                <a:srgbClr val="000066"/>
              </a:solidFill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696200" cy="51530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 good luck to me!!!</a:t>
            </a:r>
            <a:endParaRPr lang="ru-RU" sz="4000" b="1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989138"/>
            <a:ext cx="4279900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696200" cy="51530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me hobby is what I like to do </a:t>
            </a:r>
          </a:p>
          <a:p>
            <a:pPr algn="ctr">
              <a:buFontTx/>
              <a:buNone/>
            </a:pPr>
            <a:r>
              <a:rPr lang="en-US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my spare time.</a:t>
            </a:r>
          </a:p>
          <a:p>
            <a:pPr algn="ctr">
              <a:buFontTx/>
              <a:buNone/>
            </a:pPr>
            <a:r>
              <a:rPr lang="en-US">
                <a:solidFill>
                  <a:srgbClr val="990000"/>
                </a:solidFill>
              </a:rPr>
              <a:t>Many people collect something - coins, stamps, compact discs, toys, books. </a:t>
            </a:r>
            <a:endParaRPr lang="ru-RU">
              <a:solidFill>
                <a:srgbClr val="99000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708275"/>
            <a:ext cx="4608513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708275"/>
            <a:ext cx="388937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062912" cy="64801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my hobby is to play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piano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/>
              <a:t>                                                             =)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180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395413"/>
            <a:ext cx="6626225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272337" cy="1600200"/>
          </a:xfrm>
        </p:spPr>
        <p:txBody>
          <a:bodyPr/>
          <a:lstStyle/>
          <a:p>
            <a:r>
              <a:rPr lang="en-US" sz="40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have been playing the piano for 3 years and it is really interesting for me.</a:t>
            </a:r>
            <a:endParaRPr lang="ru-RU" sz="40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420938"/>
            <a:ext cx="3062287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60350"/>
            <a:ext cx="76962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>
                <a:solidFill>
                  <a:schemeClr val="tx2"/>
                </a:solidFill>
              </a:rPr>
              <a:t>I go to the music school three 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tx2"/>
                </a:solidFill>
              </a:rPr>
              <a:t>times a week</a:t>
            </a:r>
            <a:endParaRPr lang="ru-RU">
              <a:solidFill>
                <a:schemeClr val="tx2"/>
              </a:solidFill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554163"/>
            <a:ext cx="5113337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10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1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696200" cy="515302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it is not so easy to </a:t>
            </a:r>
          </a:p>
          <a:p>
            <a:pPr algn="ctr">
              <a:buFontTx/>
              <a:buNone/>
            </a:pPr>
            <a:r>
              <a:rPr lang="en-US" sz="40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remember how to play, for example, Sonata the one.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636838"/>
            <a:ext cx="74168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04813"/>
            <a:ext cx="76962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 I have to play the piano </a:t>
            </a:r>
          </a:p>
          <a:p>
            <a:pPr algn="ctr">
              <a:buFontTx/>
              <a:buNone/>
            </a:pPr>
            <a:r>
              <a:rPr lang="en-US" sz="3600" b="1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3 hours every day</a:t>
            </a:r>
            <a:endParaRPr lang="ru-RU" sz="3600" b="1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ru-RU" sz="3600" b="1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916113"/>
            <a:ext cx="604837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696200" cy="5081587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>
                <a:solidFill>
                  <a:srgbClr val="FF0066"/>
                </a:solidFill>
              </a:rPr>
              <a:t>I took part in city’s music </a:t>
            </a:r>
          </a:p>
          <a:p>
            <a:pPr algn="ctr">
              <a:buFontTx/>
              <a:buNone/>
            </a:pPr>
            <a:r>
              <a:rPr lang="en-US">
                <a:solidFill>
                  <a:srgbClr val="FF0066"/>
                </a:solidFill>
              </a:rPr>
              <a:t>competitions twice. </a:t>
            </a:r>
          </a:p>
          <a:p>
            <a:pPr algn="ctr">
              <a:buFontTx/>
              <a:buNone/>
            </a:pPr>
            <a:r>
              <a:rPr lang="en-US">
                <a:solidFill>
                  <a:srgbClr val="FF0066"/>
                </a:solidFill>
              </a:rPr>
              <a:t>And twice I was the prize winner.</a:t>
            </a:r>
          </a:p>
          <a:p>
            <a:pPr algn="ctr">
              <a:buFontTx/>
              <a:buNone/>
            </a:pPr>
            <a:endParaRPr lang="ru-RU">
              <a:solidFill>
                <a:srgbClr val="FF0066"/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492375"/>
            <a:ext cx="6192838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696200" cy="5081587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Next week I will have my music exam,</a:t>
            </a:r>
          </a:p>
          <a:p>
            <a:pPr algn="ctr">
              <a:buFontTx/>
              <a:buNone/>
            </a:pPr>
            <a:r>
              <a:rPr lang="en-US" b="1">
                <a:solidFill>
                  <a:srgbClr val="CC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 nowadays I spend all my spare time playing the piano</a:t>
            </a:r>
            <a:endParaRPr lang="ru-RU" b="1">
              <a:solidFill>
                <a:srgbClr val="CC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565400"/>
            <a:ext cx="6192837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100</TotalTime>
  <Words>143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Comic Sans MS</vt:lpstr>
      <vt:lpstr>Пастель</vt:lpstr>
      <vt:lpstr>My hobby</vt:lpstr>
      <vt:lpstr>Slide 2</vt:lpstr>
      <vt:lpstr>Slide 3</vt:lpstr>
      <vt:lpstr>I have been playing the piano for 3 years and it is really interesting for me.</vt:lpstr>
      <vt:lpstr>Slide 5</vt:lpstr>
      <vt:lpstr>Slide 6</vt:lpstr>
      <vt:lpstr>Slide 7</vt:lpstr>
      <vt:lpstr>Slide 8</vt:lpstr>
      <vt:lpstr>Slide 9</vt:lpstr>
      <vt:lpstr>Slide 10</vt:lpstr>
    </vt:vector>
  </TitlesOfParts>
  <Company>РЭА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hobby</dc:title>
  <dc:creator>Алина</dc:creator>
  <cp:lastModifiedBy>Windows User</cp:lastModifiedBy>
  <cp:revision>6</cp:revision>
  <dcterms:created xsi:type="dcterms:W3CDTF">2010-04-18T08:05:58Z</dcterms:created>
  <dcterms:modified xsi:type="dcterms:W3CDTF">2016-09-25T18:25:56Z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399103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