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7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6461741-A978-4135-A3B3-467B3BF47D89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B8B6B73-F0DB-45E1-918A-51C12644B4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6175" y="1041995"/>
            <a:ext cx="3090863" cy="478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Экологическое воспитание в проектной деятельности на уроках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45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 Проект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Проект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– это комплекс взаимосвязанных действий, предпринимаемых для достижения определённой цели в течение заданного периода в рамках имеющихся возможностей.</a:t>
            </a:r>
            <a:endParaRPr lang="ru-RU" dirty="0"/>
          </a:p>
        </p:txBody>
      </p:sp>
      <p:pic>
        <p:nvPicPr>
          <p:cNvPr id="3075" name="Picture 3" descr="C:\Users\teacher\Desktop\мои фото\джинс\IMG_485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63839" y="2209430"/>
            <a:ext cx="4068959" cy="305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24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961176"/>
          </a:xfrm>
        </p:spPr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Проектная </a:t>
            </a:r>
            <a:r>
              <a:rPr lang="ru-RU" dirty="0" smtClean="0">
                <a:latin typeface="Times New Roman"/>
                <a:ea typeface="Times New Roman"/>
              </a:rPr>
              <a:t>деятельность</a:t>
            </a:r>
            <a:r>
              <a:rPr lang="ru-RU" dirty="0">
                <a:latin typeface="Times New Roman"/>
                <a:ea typeface="Times New Roman"/>
              </a:rPr>
              <a:t>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3608" y="2060848"/>
            <a:ext cx="6777317" cy="3508977"/>
          </a:xfrm>
        </p:spPr>
        <p:txBody>
          <a:bodyPr>
            <a:noAutofit/>
          </a:bodyPr>
          <a:lstStyle/>
          <a:p>
            <a:pPr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Проектная деятельность – это совместная исследовательская, творческая или игровая деятельность, имеющая общую цель, согласованные методы деятельности.</a:t>
            </a:r>
            <a:endParaRPr lang="ru-RU" sz="1600" dirty="0">
              <a:solidFill>
                <a:srgbClr val="3E3D2D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В работе представлены этапы осуществления проектной деятельности у школьников</a:t>
            </a:r>
            <a:r>
              <a:rPr lang="en-US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1600" dirty="0">
              <a:solidFill>
                <a:srgbClr val="3E3D2D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1 этап - погружение в проект</a:t>
            </a:r>
            <a:r>
              <a:rPr lang="en-US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3E3D2D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2 этап - организация деятельности </a:t>
            </a:r>
            <a:r>
              <a:rPr lang="en-US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3E3D2D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3 этап - осуществление деятельности</a:t>
            </a:r>
            <a:r>
              <a:rPr lang="en-US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3E3D2D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68580" lvl="0" indent="0" algn="just">
              <a:lnSpc>
                <a:spcPct val="170000"/>
              </a:lnSpc>
              <a:buClr>
                <a:srgbClr val="94C600"/>
              </a:buClr>
              <a:buNone/>
            </a:pPr>
            <a:r>
              <a:rPr lang="ru-RU" sz="1600" dirty="0">
                <a:solidFill>
                  <a:srgbClr val="3E3D2D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4 этап – презентация.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10144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        Сиреневая </a:t>
            </a:r>
            <a:r>
              <a:rPr lang="ru-RU" dirty="0">
                <a:latin typeface="Times New Roman"/>
                <a:ea typeface="Calibri"/>
              </a:rPr>
              <a:t>аллея. </a:t>
            </a:r>
            <a:endParaRPr lang="ru-RU" dirty="0"/>
          </a:p>
        </p:txBody>
      </p:sp>
      <p:pic>
        <p:nvPicPr>
          <p:cNvPr id="4098" name="Picture 2" descr="C:\Users\teacher\Desktop\мои фото\IMG_87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606802" cy="420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525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«Восстановим парк вместе!»</a:t>
            </a:r>
            <a:endParaRPr lang="ru-RU" dirty="0"/>
          </a:p>
        </p:txBody>
      </p:sp>
      <p:pic>
        <p:nvPicPr>
          <p:cNvPr id="5123" name="Picture 3" descr="C:\Users\teacher\Desktop\мои фото\IMG_87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r="9052"/>
          <a:stretch>
            <a:fillRect/>
          </a:stretch>
        </p:blipFill>
        <p:spPr bwMode="auto">
          <a:xfrm>
            <a:off x="899592" y="575496"/>
            <a:ext cx="3503639" cy="570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669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Calibri"/>
              </a:rPr>
              <a:t>       Я </a:t>
            </a:r>
            <a:r>
              <a:rPr lang="ru-RU" dirty="0">
                <a:latin typeface="Times New Roman"/>
                <a:ea typeface="Calibri"/>
              </a:rPr>
              <a:t>говорю, нет </a:t>
            </a:r>
            <a:r>
              <a:rPr lang="ru-RU" dirty="0" smtClean="0">
                <a:latin typeface="Times New Roman"/>
                <a:ea typeface="Calibri"/>
              </a:rPr>
              <a:t>пакету.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03648" y="1772817"/>
            <a:ext cx="6120680" cy="648071"/>
          </a:xfrm>
        </p:spPr>
        <p:txBody>
          <a:bodyPr/>
          <a:lstStyle/>
          <a:p>
            <a:r>
              <a:rPr lang="ru-RU" dirty="0"/>
              <a:t>Сумка-авоська из старого зонта.</a:t>
            </a:r>
          </a:p>
        </p:txBody>
      </p:sp>
      <p:pic>
        <p:nvPicPr>
          <p:cNvPr id="6146" name="Picture 2" descr="C:\Users\teacher\Downloads\зонт\IMG_11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2988" y="2941836"/>
            <a:ext cx="3417887" cy="256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eacher\Downloads\зонт\IMG_115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43438" y="2940646"/>
            <a:ext cx="3421062" cy="256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672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Вторая жизнь старым джинсам.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7170" name="Picture 2" descr="C:\Users\teacher\Desktop\мои фото\джинс\IMG_486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2988" y="2777728"/>
            <a:ext cx="3419475" cy="256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eacher\Desktop\мои фото\джинс\IMG_486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45025" y="2777728"/>
            <a:ext cx="3419475" cy="256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011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Панно из природного материала.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2988" y="2777728"/>
            <a:ext cx="3419475" cy="25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45025" y="2777728"/>
            <a:ext cx="3419475" cy="25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513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18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 темы: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социальный заказ современного общества на личность, обладающей основами экологической воспитанности как базисным основанием личности;</a:t>
            </a:r>
          </a:p>
          <a:p>
            <a:pPr marL="68580" indent="0"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потребность в дальнейшем выявлении психолого-педагогического комплекса условий и средств формирования экологической воспитанности  школьников;</a:t>
            </a:r>
          </a:p>
          <a:p>
            <a:pPr marL="68580" indent="0"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отсутствие целостной педагогической системы формирования экологической воспитанности школьника на уроках технологии.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388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331640" y="1052736"/>
            <a:ext cx="3057148" cy="63976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115616" y="1700808"/>
            <a:ext cx="3275840" cy="4104456"/>
          </a:xfrm>
        </p:spPr>
        <p:txBody>
          <a:bodyPr>
            <a:normAutofit/>
          </a:bodyPr>
          <a:lstStyle/>
          <a:p>
            <a:pPr marL="68580" indent="0">
              <a:lnSpc>
                <a:spcPct val="150000"/>
              </a:lnSpc>
              <a:buNone/>
            </a:pPr>
            <a:r>
              <a:rPr lang="ru-RU" sz="2200" dirty="0">
                <a:latin typeface="Times New Roman"/>
                <a:ea typeface="Calibri"/>
              </a:rPr>
              <a:t>В качестве </a:t>
            </a:r>
            <a:r>
              <a:rPr lang="ru-RU" sz="2200" b="1" dirty="0">
                <a:latin typeface="Times New Roman"/>
                <a:ea typeface="Calibri"/>
              </a:rPr>
              <a:t>объекта</a:t>
            </a:r>
            <a:r>
              <a:rPr lang="ru-RU" sz="2200" dirty="0">
                <a:latin typeface="Times New Roman"/>
                <a:ea typeface="Calibri"/>
              </a:rPr>
              <a:t> исследования рассматривался процесс экологического 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</a:rPr>
              <a:t> воспитани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</a:rPr>
              <a:t>я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</a:rPr>
              <a:t> учащихся</a:t>
            </a:r>
            <a:r>
              <a:rPr lang="ru-RU" sz="2200" dirty="0">
                <a:latin typeface="Times New Roman"/>
                <a:ea typeface="Calibri"/>
              </a:rPr>
              <a:t>. </a:t>
            </a:r>
            <a:endParaRPr lang="ru-RU" sz="2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932040" y="1052736"/>
            <a:ext cx="3055717" cy="63976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4644008" y="1700808"/>
            <a:ext cx="3419856" cy="4104456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Предметом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исследования стала проектная деятельность как средство экологического воспитания школьников на уроках технологии.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56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just">
              <a:lnSpc>
                <a:spcPct val="150000"/>
              </a:lnSpc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обобщить теоретические аспекты использования проектной деятельности в экологическом воспитании школьников и разработать методическое обеспечение процесса экологического воспитания с использованием проектной деятельности на уроках технологии.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405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процессе исследования решались следующие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теоретические особенности экологического воспитания школьников.</a:t>
            </a:r>
          </a:p>
          <a:p>
            <a:pPr marL="6858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Рассмотреть проблемы организации проектной деятельности  школьников в психолого-педагогической литературе.</a:t>
            </a:r>
          </a:p>
          <a:p>
            <a:pPr marL="6858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Провести исследование уровней экологической воспитанности  школьников. </a:t>
            </a:r>
          </a:p>
          <a:p>
            <a:pPr marL="6858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Разработать методические рекомендации для организации проектной деятельности,  направленные на экологическое воспитание школьников.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918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Основные методы исследования: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ru-RU" dirty="0" smtClean="0">
                <a:latin typeface="Times New Roman"/>
                <a:ea typeface="Calibri"/>
              </a:rPr>
              <a:t>Основные </a:t>
            </a:r>
            <a:r>
              <a:rPr lang="ru-RU" dirty="0">
                <a:latin typeface="Times New Roman"/>
                <a:ea typeface="Calibri"/>
              </a:rPr>
              <a:t>методы исследования: анализ теоретических источников по теме исследования; сравнение и обобщение, классификация, систематизация полученных результатов, наблюдение, беседы, диагностика. Методологический подход основан на методах экологического воспитания школьников, педагогическом эксперименте, методах качественной и количественной обработки данных.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65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Практическая </a:t>
            </a:r>
            <a:r>
              <a:rPr lang="ru-RU" dirty="0" smtClean="0">
                <a:latin typeface="Times New Roman"/>
                <a:ea typeface="Calibri"/>
              </a:rPr>
              <a:t>значимость.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 algn="just">
              <a:buNone/>
            </a:pPr>
            <a:r>
              <a:rPr lang="ru-RU" dirty="0">
                <a:latin typeface="Times New Roman"/>
                <a:ea typeface="Calibri"/>
              </a:rPr>
              <a:t>Практическая значимость результатов данного исследования заключается в разработке и внедрении в учебный процесс	методических рекомендаций по использованию метода проектов на уроках технологии в классе, в том, что основные подходы могут быть использованы в практике работы педагогов образовательных учреждений, экологическом воспитании школьников посредством учебного предмета «технология» с помощью метода проектов различных форм, средств и методов.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45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209365" cy="4392488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7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В </a:t>
            </a:r>
            <a:r>
              <a:rPr lang="ru-RU" sz="7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квалификационной работе мы рассмотрели проектную </a:t>
            </a:r>
            <a:r>
              <a:rPr lang="ru-RU" sz="7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 </a:t>
            </a:r>
            <a:r>
              <a:rPr lang="ru-RU" sz="7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 средство экологическое воспитание  школьников и определили состояние экологического воспитания с помощью констатирующего исследования</a:t>
            </a:r>
            <a:r>
              <a:rPr lang="ru-RU" sz="7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7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</a:t>
            </a:r>
            <a:r>
              <a:rPr lang="ru-RU" sz="7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последние десятилетия проблеме экологического воспитания подрастающего поколения уделяется большое значение, и начинать его надо  в детском саду. Главная цель экологического воспитания детей школьного возраста – это формирование начал экологической культуры, а именно правильного отношения к окружающей живой и неживой природе, к себе и другим людям, как части природы, к вещам природного происхождения, которыми он пользуется.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088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Times New Roman"/>
              </a:rPr>
              <a:t>Цель экологического  </a:t>
            </a:r>
            <a:r>
              <a:rPr lang="ru-RU" dirty="0" smtClean="0">
                <a:latin typeface="Times New Roman"/>
                <a:ea typeface="Times New Roman"/>
              </a:rPr>
              <a:t>воспитания.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>
                <a:latin typeface="Times New Roman"/>
                <a:ea typeface="Times New Roman"/>
              </a:rPr>
              <a:t>Цель экологического  воспитания – формирование ответственного отношения к окружающей среде, которое строится на базе экологического сознания. Это предполагает соблюдение нравственных и правовых принципов природопользования и пропаганду идей его оптимизации, активную деятельность по изучению и охране природы своей </a:t>
            </a:r>
            <a:r>
              <a:rPr lang="ru-RU" dirty="0" err="1">
                <a:latin typeface="Times New Roman"/>
                <a:ea typeface="Times New Roman"/>
              </a:rPr>
              <a:t>меcтности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956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420</TotalTime>
  <Words>489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Экологическое воспитание в проектной деятельности на уроках технологии</vt:lpstr>
      <vt:lpstr>Актуальность  темы:</vt:lpstr>
      <vt:lpstr>Презентация PowerPoint</vt:lpstr>
      <vt:lpstr>Цель исследования: </vt:lpstr>
      <vt:lpstr>В процессе исследования решались следующие задачи:</vt:lpstr>
      <vt:lpstr>Основные методы исследования:</vt:lpstr>
      <vt:lpstr>Практическая значимость.</vt:lpstr>
      <vt:lpstr>Презентация PowerPoint</vt:lpstr>
      <vt:lpstr>Цель экологического  воспитания.</vt:lpstr>
      <vt:lpstr> Проект </vt:lpstr>
      <vt:lpstr>Проектная деятельность. </vt:lpstr>
      <vt:lpstr>        Сиреневая аллея. </vt:lpstr>
      <vt:lpstr>«Восстановим парк вместе!»</vt:lpstr>
      <vt:lpstr>       Я говорю, нет пакету.</vt:lpstr>
      <vt:lpstr>Вторая жизнь старым джинсам. </vt:lpstr>
      <vt:lpstr>Панно из природного материала.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в проектной деятельности на уроках технологии</dc:title>
  <dc:creator>teacher</dc:creator>
  <cp:lastModifiedBy>teacher</cp:lastModifiedBy>
  <cp:revision>16</cp:revision>
  <dcterms:created xsi:type="dcterms:W3CDTF">2019-05-22T06:25:14Z</dcterms:created>
  <dcterms:modified xsi:type="dcterms:W3CDTF">2019-05-22T13:25:27Z</dcterms:modified>
</cp:coreProperties>
</file>