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5" r:id="rId5"/>
    <p:sldId id="274" r:id="rId6"/>
    <p:sldId id="267" r:id="rId7"/>
    <p:sldId id="271" r:id="rId8"/>
    <p:sldId id="270" r:id="rId9"/>
    <p:sldId id="266" r:id="rId10"/>
    <p:sldId id="272" r:id="rId11"/>
    <p:sldId id="273" r:id="rId12"/>
    <p:sldId id="269" r:id="rId13"/>
    <p:sldId id="268" r:id="rId14"/>
    <p:sldId id="27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1CFB8-C011-4935-8730-B9E49CE327ED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5C088-33F5-4DB9-A8CE-70BDE1EA00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27911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1CFB8-C011-4935-8730-B9E49CE327ED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5C088-33F5-4DB9-A8CE-70BDE1EA00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0389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1CFB8-C011-4935-8730-B9E49CE327ED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5C088-33F5-4DB9-A8CE-70BDE1EA00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05935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1CFB8-C011-4935-8730-B9E49CE327ED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5C088-33F5-4DB9-A8CE-70BDE1EA00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87242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1CFB8-C011-4935-8730-B9E49CE327ED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5C088-33F5-4DB9-A8CE-70BDE1EA00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04168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1CFB8-C011-4935-8730-B9E49CE327ED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5C088-33F5-4DB9-A8CE-70BDE1EA00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53852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1CFB8-C011-4935-8730-B9E49CE327ED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5C088-33F5-4DB9-A8CE-70BDE1EA00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69962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1CFB8-C011-4935-8730-B9E49CE327ED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5C088-33F5-4DB9-A8CE-70BDE1EA00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52870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1CFB8-C011-4935-8730-B9E49CE327ED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5C088-33F5-4DB9-A8CE-70BDE1EA00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27598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1CFB8-C011-4935-8730-B9E49CE327ED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5C088-33F5-4DB9-A8CE-70BDE1EA00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10319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1CFB8-C011-4935-8730-B9E49CE327ED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5C088-33F5-4DB9-A8CE-70BDE1EA00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4033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21CFB8-C011-4935-8730-B9E49CE327ED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55C088-33F5-4DB9-A8CE-70BDE1EA00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4797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38" y="0"/>
            <a:ext cx="9096924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267744" y="2132856"/>
            <a:ext cx="60047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Эколята</a:t>
            </a:r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-Дошколята!</a:t>
            </a:r>
            <a:endParaRPr lang="ru-RU" sz="4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07704" y="3933056"/>
            <a:ext cx="72362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Презентацию стенда подготовили воспитатели: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Алякина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Н.И.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Буранова А.Г.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ГБОУ лицея с.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Хрящевка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Ставропольского района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Самарской области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72499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122" name="Picture 2" descr="C:\Users\1\Desktop\Уголок Эколята\IMG_001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138" t="13251" r="3150"/>
          <a:stretch>
            <a:fillRect/>
          </a:stretch>
        </p:blipFill>
        <p:spPr bwMode="auto">
          <a:xfrm>
            <a:off x="251520" y="1124744"/>
            <a:ext cx="8676456" cy="544522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95536" y="620688"/>
            <a:ext cx="7920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Макет «Осень в деревне: зерновое поле, вспашка зяби»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76295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2543"/>
          <a:stretch/>
        </p:blipFill>
        <p:spPr>
          <a:xfrm>
            <a:off x="1907704" y="1984198"/>
            <a:ext cx="6876256" cy="451028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298888" y="1340768"/>
            <a:ext cx="46898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Макет «Одеяло из листьев»</a:t>
            </a:r>
            <a:endParaRPr lang="ru-RU" sz="28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76295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074" name="Picture 2" descr="C:\Users\1\Desktop\Уголок Эколята\IMG_001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838" t="9051"/>
          <a:stretch>
            <a:fillRect/>
          </a:stretch>
        </p:blipFill>
        <p:spPr bwMode="auto">
          <a:xfrm>
            <a:off x="1949058" y="1340768"/>
            <a:ext cx="6834901" cy="5170949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339752" y="620688"/>
            <a:ext cx="39604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Макет «Зоопарк»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76295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098" name="Picture 2" descr="C:\Users\1\Desktop\Уголок Эколята\IMG_002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268760"/>
            <a:ext cx="6948264" cy="521119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67545" y="764704"/>
            <a:ext cx="88569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Наш огород: там лук, овес, фасоль растет.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76295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146" name="Picture 2" descr="C:\Users\1\Desktop\Уголок Эколята\IMG_002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038" t="31164" r="4114"/>
          <a:stretch>
            <a:fillRect/>
          </a:stretch>
        </p:blipFill>
        <p:spPr bwMode="auto">
          <a:xfrm>
            <a:off x="4067944" y="3356992"/>
            <a:ext cx="4493105" cy="2979712"/>
          </a:xfrm>
          <a:prstGeom prst="rect">
            <a:avLst/>
          </a:prstGeom>
          <a:noFill/>
        </p:spPr>
      </p:pic>
      <p:pic>
        <p:nvPicPr>
          <p:cNvPr id="6147" name="Picture 3" descr="C:\Users\1\Desktop\Уголок Эколята\IMG_002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166" t="37974" r="15872"/>
          <a:stretch>
            <a:fillRect/>
          </a:stretch>
        </p:blipFill>
        <p:spPr bwMode="auto">
          <a:xfrm>
            <a:off x="755576" y="1844824"/>
            <a:ext cx="4104456" cy="2513605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11560" y="1124744"/>
            <a:ext cx="79973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Дидактические игры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76295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70804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18295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354"/>
          <a:stretch/>
        </p:blipFill>
        <p:spPr>
          <a:xfrm rot="5400000">
            <a:off x="3348460" y="1700212"/>
            <a:ext cx="5004558" cy="457370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987824" y="548680"/>
            <a:ext cx="28544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Берегите лес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1" name="Picture 3" descr="C:\Users\1\Desktop\993922_7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3657776" cy="404433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976295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26" name="Picture 2" descr="C:\Users\1\Desktop\Уголок Эколята\IMG_003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237"/>
          <a:stretch>
            <a:fillRect/>
          </a:stretch>
        </p:blipFill>
        <p:spPr bwMode="auto">
          <a:xfrm rot="5400000">
            <a:off x="2411759" y="116632"/>
            <a:ext cx="6120679" cy="655272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976295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9246" t="9575" r="1700"/>
          <a:stretch/>
        </p:blipFill>
        <p:spPr>
          <a:xfrm rot="5400000">
            <a:off x="3389412" y="1083196"/>
            <a:ext cx="4093368" cy="662473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843808" y="1340768"/>
            <a:ext cx="48527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Заповеди природы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76295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848" t="10101" r="31970" b="4040"/>
          <a:stretch/>
        </p:blipFill>
        <p:spPr>
          <a:xfrm rot="5400000">
            <a:off x="2272583" y="-154947"/>
            <a:ext cx="5919837" cy="7167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76295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052" name="Picture 4" descr="https://i.pinimg.com/originals/8f/fa/a3/8ffaa3ca9c8ee603d89353e1f622505f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4691924" cy="6220072"/>
          </a:xfrm>
          <a:prstGeom prst="rect">
            <a:avLst/>
          </a:prstGeom>
          <a:noFill/>
        </p:spPr>
      </p:pic>
      <p:pic>
        <p:nvPicPr>
          <p:cNvPr id="2053" name="Picture 5" descr="C:\Users\1\Desktop\tikhonja (1)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2492896"/>
            <a:ext cx="3346375" cy="393305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976295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970" b="25005"/>
          <a:stretch/>
        </p:blipFill>
        <p:spPr>
          <a:xfrm>
            <a:off x="323528" y="1412776"/>
            <a:ext cx="8506691" cy="514316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19672" y="692696"/>
            <a:ext cx="56736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Макет «Тюлени на лежбище»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762954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</TotalTime>
  <Words>68</Words>
  <Application>Microsoft Office PowerPoint</Application>
  <PresentationFormat>Экран (4:3)</PresentationFormat>
  <Paragraphs>13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14</cp:revision>
  <dcterms:created xsi:type="dcterms:W3CDTF">2021-04-20T12:33:46Z</dcterms:created>
  <dcterms:modified xsi:type="dcterms:W3CDTF">2022-11-14T09:32:10Z</dcterms:modified>
</cp:coreProperties>
</file>