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ЭВОЛЮЦИИ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90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08720"/>
          </a:xfrm>
        </p:spPr>
        <p:txBody>
          <a:bodyPr/>
          <a:lstStyle/>
          <a:p>
            <a:r>
              <a:rPr lang="ru-RU" sz="2000" b="1" dirty="0">
                <a:solidFill>
                  <a:srgbClr val="357EB3"/>
                </a:solidFill>
                <a:latin typeface="Times New Roman"/>
                <a:ea typeface="Times New Roman"/>
                <a:cs typeface="Times New Roman"/>
              </a:rPr>
              <a:t>ЭТАПЫ РАННЕЙ ЭВОЛЮЦИИ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075240" cy="540060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коацерваты (появление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доклеточных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форм жизни)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прокариотические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клетки (возникновение жизни, клеточных форм жизни – анаэробных гетеротрофов)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хемосинтезирующие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бактерии (появление хемосинтеза)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фотосинтезирующие бактерии (появление фотосинтеза, в дальнейшем это приведет к возникновению озонового экрана, который позволит организмам выйти на сушу)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аэробные бактерии (появление кислородного дыхания)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эукариотические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клетки (возникновение эукариот)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многоклеточные организмы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(выход организмов на сушу)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55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008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2200" b="1" dirty="0">
                <a:solidFill>
                  <a:srgbClr val="357EB3"/>
                </a:solidFill>
                <a:latin typeface="Times New Roman"/>
                <a:ea typeface="Times New Roman"/>
                <a:cs typeface="Times New Roman"/>
              </a:rPr>
              <a:t>ЭТАПЫ ЭВОЛЮЦИИ РАСТЕНИЙ:</a:t>
            </a: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появление фотосинтеза у прокариот)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Одноклеточные водоросли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Многоклеточные водоросли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</a:t>
            </a:r>
            <a:r>
              <a:rPr lang="ru-RU" sz="29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Риниофиты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Псилофиты (выход растений на сушу, дифференциация клеток и появление тканей)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Мхи (появление листьев и стебля)  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Папоротники, Хвощи, Плауны (появление корней)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Семенные папоротники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Голосеменные (появление семени)</a:t>
            </a:r>
            <a:endParaRPr lang="ru-RU" sz="2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Покрытосеменные (появление цветка и плода)</a:t>
            </a:r>
            <a:b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37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6348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357EB3"/>
                </a:solidFill>
                <a:latin typeface="Times New Roman"/>
                <a:ea typeface="Times New Roman"/>
                <a:cs typeface="Times New Roman"/>
              </a:rPr>
              <a:t>ЭТАПЫ ЭВОЛЮЦИИ ЖИВОТНЫХ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931224" cy="573325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Простейшие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Кишечнополостные (появление </a:t>
            </a:r>
            <a:r>
              <a:rPr lang="ru-RU" sz="3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многоклеточности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Плоские черви (возникновение двусторонней симметрии)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Круглые черви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Кольчатые черви (расчленение тела на сегменты)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Членистоногие (возникновение хитинового покрова)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Бесчерепные (образование хорды, предки позвоночных)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Рыбы (возникновение мозга у позвоночных)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Кистеперые рыбы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Стегоцефалы (переходные формы между рыбами и земноводными)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Земноводные (возникновение лёгких и пятипалой конечности)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Пресмыкающиеся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Яйцекладущие млекопитающие (возникновение четырехкамерного сердца)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Птицы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Плацентарные млекопитающие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08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338</TotalTime>
  <Words>215</Words>
  <Application>Microsoft Office PowerPoint</Application>
  <PresentationFormat>Экран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ЭТАПЫ ЭВОЛЮЦИИ</vt:lpstr>
      <vt:lpstr>ЭТАПЫ РАННЕЙ ЭВОЛЮЦИИ</vt:lpstr>
      <vt:lpstr>ЭТАПЫ ЭВОЛЮЦИИ РАСТЕНИЙ: </vt:lpstr>
      <vt:lpstr>ЭТАПЫ ЭВОЛЮЦИИ ЖИВОТНЫХ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А. Пугина</dc:creator>
  <cp:lastModifiedBy>Оксана А. Пугина (PRH-2 - opugina)</cp:lastModifiedBy>
  <cp:revision>5</cp:revision>
  <dcterms:created xsi:type="dcterms:W3CDTF">2022-11-10T06:54:48Z</dcterms:created>
  <dcterms:modified xsi:type="dcterms:W3CDTF">2022-11-10T12:34:09Z</dcterms:modified>
</cp:coreProperties>
</file>