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74" r:id="rId7"/>
    <p:sldId id="262" r:id="rId8"/>
    <p:sldId id="263" r:id="rId9"/>
    <p:sldId id="266" r:id="rId10"/>
    <p:sldId id="267" r:id="rId11"/>
    <p:sldId id="268" r:id="rId12"/>
    <p:sldId id="269" r:id="rId13"/>
    <p:sldId id="272" r:id="rId14"/>
    <p:sldId id="273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EE190-800A-457F-BA31-46922CFE32EE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36139-F1EB-486E-A6ED-613E8BA13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779679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Игра</a:t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«Можно - нельзя»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uro\Desktop\2356_03cfadc224bb4ea72d2d44af82162c0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92896"/>
            <a:ext cx="6480720" cy="3722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Ребёнок может играть своими игрушками. Учиться пользоваться настоящими инструментами можно в присутствии взрослого </a:t>
            </a:r>
            <a:endParaRPr lang="ru-RU" sz="2000" b="1" dirty="0"/>
          </a:p>
        </p:txBody>
      </p:sp>
      <p:pic>
        <p:nvPicPr>
          <p:cNvPr id="13314" name="Picture 2" descr="C:\Users\Euro\Desktop\Картинки опасные ситуации\smoby_worko_remontnay_masterskay_bd_500210_1_2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5" y="980728"/>
            <a:ext cx="4714908" cy="5662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Можно выключать электроприборы не держась за вилку?</a:t>
            </a:r>
            <a:endParaRPr lang="ru-RU" sz="2000" b="1" dirty="0"/>
          </a:p>
        </p:txBody>
      </p:sp>
      <p:pic>
        <p:nvPicPr>
          <p:cNvPr id="1026" name="Picture 2" descr="C:\Users\Euro\Desktop\Картинки опасные ситуации\160foto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08720"/>
            <a:ext cx="4645750" cy="5092048"/>
          </a:xfrm>
          <a:prstGeom prst="rect">
            <a:avLst/>
          </a:prstGeom>
          <a:noFill/>
        </p:spPr>
      </p:pic>
      <p:pic>
        <p:nvPicPr>
          <p:cNvPr id="1027" name="Picture 3" descr="C:\Users\Euro\Desktop\Картинки опасные ситуации\3256_html_mdaa2c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908720"/>
            <a:ext cx="3678560" cy="5092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Электроприборы нужно выключать только за вилку</a:t>
            </a:r>
            <a:endParaRPr lang="ru-RU" sz="2000" b="1" dirty="0"/>
          </a:p>
        </p:txBody>
      </p:sp>
      <p:pic>
        <p:nvPicPr>
          <p:cNvPr id="2050" name="Picture 2" descr="C:\Users\Euro\Desktop\Картинки опасные ситуации\3256_html_mdaa2c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836712"/>
            <a:ext cx="5715040" cy="5735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Можно детям брать лекарства из аптечки?</a:t>
            </a:r>
            <a:endParaRPr lang="ru-RU" sz="2000" b="1" dirty="0"/>
          </a:p>
        </p:txBody>
      </p:sp>
      <p:pic>
        <p:nvPicPr>
          <p:cNvPr id="3075" name="Picture 3" descr="C:\Users\Euro\Desktop\картинки с интср и нитк\lechenije-orvi-u-dete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4141694" cy="4948602"/>
          </a:xfrm>
          <a:prstGeom prst="rect">
            <a:avLst/>
          </a:prstGeom>
          <a:noFill/>
        </p:spPr>
      </p:pic>
      <p:pic>
        <p:nvPicPr>
          <p:cNvPr id="3076" name="Picture 4" descr="C:\Users\Euro\Desktop\Картинки опасные ситуации\0007-014-Piljuli-i-tablet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4464496" cy="5020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Лекарства должен давать взрослый по назначению врача.</a:t>
            </a:r>
            <a:endParaRPr lang="ru-RU" sz="2000" b="1" dirty="0"/>
          </a:p>
        </p:txBody>
      </p:sp>
      <p:pic>
        <p:nvPicPr>
          <p:cNvPr id="4098" name="Picture 2" descr="C:\Users\Euro\Desktop\картинки с интср и нитк\lechenije-orvi-u-dete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928670"/>
            <a:ext cx="542928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Можно сидеть за столом и качаться на стуле?</a:t>
            </a:r>
            <a:endParaRPr lang="ru-RU" sz="2000" b="1" dirty="0"/>
          </a:p>
        </p:txBody>
      </p:sp>
      <p:pic>
        <p:nvPicPr>
          <p:cNvPr id="1026" name="Picture 2" descr="C:\Users\Euro\Desktop\Картинки опасные ситуации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85860"/>
            <a:ext cx="4038600" cy="5143536"/>
          </a:xfrm>
          <a:prstGeom prst="rect">
            <a:avLst/>
          </a:prstGeom>
          <a:noFill/>
        </p:spPr>
      </p:pic>
      <p:pic>
        <p:nvPicPr>
          <p:cNvPr id="1027" name="Picture 3" descr="C:\Users\Euro\Desktop\Картинки опасные ситуации\article2299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000108"/>
            <a:ext cx="4038600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Человек должен сидеть за столом ровно, это полезно для его здоровья и невозможно упасть</a:t>
            </a:r>
            <a:endParaRPr lang="ru-RU" sz="2000" b="1" dirty="0"/>
          </a:p>
        </p:txBody>
      </p:sp>
      <p:pic>
        <p:nvPicPr>
          <p:cNvPr id="2050" name="Picture 2" descr="C:\Users\Euro\Desktop\Картинки опасные ситуации\article229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857232"/>
            <a:ext cx="507209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3686172" cy="3493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Euro\Desktop\Картинки опасные ситуации\detyam-gladit-odejdu-ili-net-64560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80728"/>
            <a:ext cx="3829050" cy="4896544"/>
          </a:xfrm>
          <a:prstGeom prst="rect">
            <a:avLst/>
          </a:prstGeom>
          <a:noFill/>
        </p:spPr>
      </p:pic>
      <p:pic>
        <p:nvPicPr>
          <p:cNvPr id="6" name="Picture 2" descr="C:\Users\Euro\Desktop\Картинки опасные ситуации\stixi-dlya-detej-pravila-pozharnoj-bezopasnosti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80728"/>
            <a:ext cx="4214841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4605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Пользоваться утюгом должен взрослый</a:t>
            </a:r>
            <a:endParaRPr lang="ru-RU" sz="2000" b="1" dirty="0"/>
          </a:p>
        </p:txBody>
      </p:sp>
      <p:pic>
        <p:nvPicPr>
          <p:cNvPr id="4" name="Picture 2" descr="C:\Users\Euro\Desktop\Картинки опасные ситуации\detyam-gladit-odejdu-ili-net-64560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785812"/>
            <a:ext cx="4000528" cy="5786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Ребёнок должен играть игрушечным утюгом</a:t>
            </a:r>
            <a:endParaRPr lang="ru-RU" sz="2000" b="1" dirty="0"/>
          </a:p>
        </p:txBody>
      </p:sp>
      <p:pic>
        <p:nvPicPr>
          <p:cNvPr id="7170" name="Picture 2" descr="C:\Users\Euro\Desktop\538359_60533-700x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980728"/>
            <a:ext cx="5429288" cy="5305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Можно ли самостоятельно ребёнку пользоваться острым ножом?</a:t>
            </a:r>
            <a:endParaRPr lang="ru-RU" sz="2000" b="1" dirty="0"/>
          </a:p>
        </p:txBody>
      </p:sp>
      <p:pic>
        <p:nvPicPr>
          <p:cNvPr id="10" name="Picture 2" descr="C:\Users\Packard\Desktop\мама-очи-кашевара-учит-к-866051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68760"/>
            <a:ext cx="4104456" cy="5040560"/>
          </a:xfrm>
          <a:prstGeom prst="rect">
            <a:avLst/>
          </a:prstGeom>
          <a:noFill/>
        </p:spPr>
      </p:pic>
      <p:pic>
        <p:nvPicPr>
          <p:cNvPr id="12" name="Picture 3" descr="C:\Users\Euro\Desktop\Картинки опасные ситуации\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744416" cy="460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Ребёнок должен учиться пользоваться ножом только под присмотром взрослых </a:t>
            </a:r>
            <a:endParaRPr lang="ru-RU" sz="2000" b="1" dirty="0"/>
          </a:p>
        </p:txBody>
      </p:sp>
      <p:pic>
        <p:nvPicPr>
          <p:cNvPr id="2050" name="Picture 2" descr="C:\Users\Packard\Desktop\мама-очи-кашевара-учит-к-866051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18457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Можно ребёнку самостоятельно наливать себе горячую воду?</a:t>
            </a:r>
            <a:endParaRPr lang="ru-RU" sz="2000" b="1" dirty="0"/>
          </a:p>
        </p:txBody>
      </p:sp>
      <p:pic>
        <p:nvPicPr>
          <p:cNvPr id="8194" name="Picture 2" descr="C:\Users\Euro\Desktop\Картинки опасные ситуации\122-29271-herbsc-1371574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857250"/>
            <a:ext cx="3857651" cy="5268913"/>
          </a:xfrm>
          <a:prstGeom prst="rect">
            <a:avLst/>
          </a:prstGeom>
          <a:noFill/>
        </p:spPr>
      </p:pic>
      <p:pic>
        <p:nvPicPr>
          <p:cNvPr id="8195" name="Picture 3" descr="C:\Users\Euro\Desktop\Картинки опасные ситуации\0004-006-Pravila-bezopasnogo-povedeni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928670"/>
            <a:ext cx="378621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Горячу воду и еду может наливать только взрослый.</a:t>
            </a:r>
            <a:endParaRPr lang="ru-RU" sz="2000" b="1" dirty="0"/>
          </a:p>
        </p:txBody>
      </p:sp>
      <p:pic>
        <p:nvPicPr>
          <p:cNvPr id="9218" name="Picture 2" descr="C:\Users\Euro\Desktop\Картинки опасные ситуации\122-29271-herbsc-1371574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764704"/>
            <a:ext cx="4597231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Может ли ребёнок один без присмотра взрослого брать инструменты?</a:t>
            </a:r>
            <a:endParaRPr lang="ru-RU" sz="2000" b="1" dirty="0"/>
          </a:p>
        </p:txBody>
      </p:sp>
      <p:pic>
        <p:nvPicPr>
          <p:cNvPr id="12290" name="Picture 2" descr="C:\Users\Euro\Desktop\Картинки опасные ситуации\242bcacbc33b6161435b80d27194bb76_i-5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3786214" cy="5357850"/>
          </a:xfrm>
          <a:prstGeom prst="rect">
            <a:avLst/>
          </a:prstGeom>
          <a:noFill/>
        </p:spPr>
      </p:pic>
      <p:pic>
        <p:nvPicPr>
          <p:cNvPr id="12291" name="Picture 3" descr="C:\Users\Euro\Desktop\Картинки опасные ситуации\smoby_worko_remontnay_masterskay_bd_500210_1_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22"/>
            <a:ext cx="400052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121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Игра «Можно - нельзя»</vt:lpstr>
      <vt:lpstr>Слайд 2</vt:lpstr>
      <vt:lpstr>Пользоваться утюгом должен взрослый</vt:lpstr>
      <vt:lpstr>Ребёнок должен играть игрушечным утюгом</vt:lpstr>
      <vt:lpstr>Можно ли самостоятельно ребёнку пользоваться острым ножом?</vt:lpstr>
      <vt:lpstr>Ребёнок должен учиться пользоваться ножом только под присмотром взрослых </vt:lpstr>
      <vt:lpstr>Можно ребёнку самостоятельно наливать себе горячую воду?</vt:lpstr>
      <vt:lpstr>Горячу воду и еду может наливать только взрослый.</vt:lpstr>
      <vt:lpstr>Может ли ребёнок один без присмотра взрослого брать инструменты?</vt:lpstr>
      <vt:lpstr>Ребёнок может играть своими игрушками. Учиться пользоваться настоящими инструментами можно в присутствии взрослого </vt:lpstr>
      <vt:lpstr>Можно выключать электроприборы не держась за вилку?</vt:lpstr>
      <vt:lpstr>Электроприборы нужно выключать только за вилку</vt:lpstr>
      <vt:lpstr>Можно детям брать лекарства из аптечки?</vt:lpstr>
      <vt:lpstr>Лекарства должен давать взрослый по назначению врача.</vt:lpstr>
      <vt:lpstr>Можно сидеть за столом и качаться на стуле?</vt:lpstr>
      <vt:lpstr>Человек должен сидеть за столом ровно, это полезно для его здоровья и невозможно упасть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«Как правильно»</dc:title>
  <dc:creator>Euro</dc:creator>
  <cp:lastModifiedBy>RePack by Diakov</cp:lastModifiedBy>
  <cp:revision>20</cp:revision>
  <dcterms:created xsi:type="dcterms:W3CDTF">2016-11-27T10:18:14Z</dcterms:created>
  <dcterms:modified xsi:type="dcterms:W3CDTF">2022-11-10T12:32:24Z</dcterms:modified>
</cp:coreProperties>
</file>