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204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B2A07B-D005-4AEF-9948-7BDC24CC25DC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FBD40-71DA-41ED-92C4-5C5497035B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FBD40-71DA-41ED-92C4-5C5497035B7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FBD40-71DA-41ED-92C4-5C5497035B7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0"/>
            <a:ext cx="5688632" cy="1484784"/>
          </a:xfrm>
        </p:spPr>
        <p:txBody>
          <a:bodyPr/>
          <a:lstStyle/>
          <a:p>
            <a:r>
              <a:rPr lang="ru-RU" dirty="0" smtClean="0"/>
              <a:t>Профессия- учитель.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48264" y="3539864"/>
            <a:ext cx="1520956" cy="11012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M2\Desktop\solomon-e16158574344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356992"/>
            <a:ext cx="3372966" cy="3372966"/>
          </a:xfrm>
          <a:prstGeom prst="rect">
            <a:avLst/>
          </a:prstGeom>
          <a:noFill/>
        </p:spPr>
      </p:pic>
      <p:pic>
        <p:nvPicPr>
          <p:cNvPr id="1027" name="Picture 3" descr="C:\Users\M2\Desktop\1618402861_11-funart_pro-p-uchitel-i-deti-deti-krasivo-foto-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3707904" cy="2471936"/>
          </a:xfrm>
          <a:prstGeom prst="rect">
            <a:avLst/>
          </a:prstGeom>
          <a:noFill/>
        </p:spPr>
      </p:pic>
      <p:pic>
        <p:nvPicPr>
          <p:cNvPr id="1028" name="Picture 4" descr="C:\Users\M2\Desktop\depositphotos_34737759-stock-photo-students-raising-hands-in-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924944"/>
            <a:ext cx="4764026" cy="3176017"/>
          </a:xfrm>
          <a:prstGeom prst="rect">
            <a:avLst/>
          </a:prstGeom>
          <a:noFill/>
        </p:spPr>
      </p:pic>
      <p:pic>
        <p:nvPicPr>
          <p:cNvPr id="1029" name="Picture 5" descr="C:\Users\M2\Desktop\888_1-e5595e81-clu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1484784"/>
            <a:ext cx="2253816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2\Desktop\История-Фарм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638018" cy="2822600"/>
          </a:xfrm>
          <a:prstGeom prst="rect">
            <a:avLst/>
          </a:prstGeom>
          <a:noFill/>
        </p:spPr>
      </p:pic>
      <p:pic>
        <p:nvPicPr>
          <p:cNvPr id="1027" name="Picture 3" descr="C:\Users\M2\Desktop\SHkola-v-drevnem-Kita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0"/>
            <a:ext cx="3363177" cy="2852936"/>
          </a:xfrm>
          <a:prstGeom prst="rect">
            <a:avLst/>
          </a:prstGeom>
          <a:noFill/>
        </p:spPr>
      </p:pic>
      <p:pic>
        <p:nvPicPr>
          <p:cNvPr id="1028" name="Picture 4" descr="C:\Users\M2\Desktop\13_pifagor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3573016"/>
            <a:ext cx="2028825" cy="3048000"/>
          </a:xfrm>
          <a:prstGeom prst="rect">
            <a:avLst/>
          </a:prstGeom>
          <a:noFill/>
        </p:spPr>
      </p:pic>
      <p:pic>
        <p:nvPicPr>
          <p:cNvPr id="1029" name="Picture 5" descr="C:\Users\M2\Desktop\Без названия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933056"/>
            <a:ext cx="3096344" cy="2751187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80928"/>
            <a:ext cx="7239000" cy="93610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 </a:t>
            </a:r>
            <a:r>
              <a:rPr lang="ru-RU" sz="2400" dirty="0" smtClean="0"/>
              <a:t>развитием общества изменяются требования к результату воспитания.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Мишель </a:t>
            </a:r>
            <a:r>
              <a:rPr lang="ru-RU" dirty="0" err="1" smtClean="0"/>
              <a:t>монтень</a:t>
            </a:r>
            <a:r>
              <a:rPr lang="ru-RU" dirty="0" smtClean="0"/>
              <a:t>- 16 век</a:t>
            </a:r>
            <a:br>
              <a:rPr lang="ru-RU" dirty="0" smtClean="0"/>
            </a:br>
            <a:r>
              <a:rPr lang="ru-RU" dirty="0" err="1" smtClean="0"/>
              <a:t>ян</a:t>
            </a:r>
            <a:r>
              <a:rPr lang="ru-RU" dirty="0" smtClean="0"/>
              <a:t> </a:t>
            </a:r>
            <a:r>
              <a:rPr lang="ru-RU" dirty="0" err="1" smtClean="0"/>
              <a:t>амос</a:t>
            </a:r>
            <a:r>
              <a:rPr lang="ru-RU" dirty="0" smtClean="0"/>
              <a:t> </a:t>
            </a:r>
            <a:r>
              <a:rPr lang="ru-RU" dirty="0" err="1" smtClean="0"/>
              <a:t>коменский</a:t>
            </a:r>
            <a:r>
              <a:rPr lang="ru-RU" dirty="0" smtClean="0"/>
              <a:t>- 17 век</a:t>
            </a:r>
            <a:endParaRPr lang="ru-RU" dirty="0"/>
          </a:p>
        </p:txBody>
      </p:sp>
      <p:pic>
        <p:nvPicPr>
          <p:cNvPr id="1026" name="Picture 2" descr="C:\Users\M2\Desktop\monte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88840"/>
            <a:ext cx="3168352" cy="3384376"/>
          </a:xfrm>
          <a:prstGeom prst="rect">
            <a:avLst/>
          </a:prstGeom>
          <a:noFill/>
        </p:spPr>
      </p:pic>
      <p:pic>
        <p:nvPicPr>
          <p:cNvPr id="1027" name="Picture 3" descr="C:\Users\M2\Desktop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708920"/>
            <a:ext cx="3347243" cy="3379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Жан-жак</a:t>
            </a:r>
            <a:r>
              <a:rPr lang="ru-RU" dirty="0" smtClean="0"/>
              <a:t> </a:t>
            </a:r>
            <a:r>
              <a:rPr lang="ru-RU" dirty="0" err="1" smtClean="0"/>
              <a:t>руссо</a:t>
            </a:r>
            <a:r>
              <a:rPr lang="ru-RU" dirty="0" smtClean="0"/>
              <a:t>- 18 век</a:t>
            </a:r>
            <a:br>
              <a:rPr lang="ru-RU" dirty="0" smtClean="0"/>
            </a:br>
            <a:r>
              <a:rPr lang="ru-RU" dirty="0" err="1" smtClean="0"/>
              <a:t>фридрих</a:t>
            </a:r>
            <a:r>
              <a:rPr lang="ru-RU" dirty="0" smtClean="0"/>
              <a:t> </a:t>
            </a:r>
            <a:r>
              <a:rPr lang="ru-RU" dirty="0" err="1" smtClean="0"/>
              <a:t>адольф</a:t>
            </a:r>
            <a:r>
              <a:rPr lang="ru-RU" dirty="0" smtClean="0"/>
              <a:t> </a:t>
            </a:r>
            <a:r>
              <a:rPr lang="ru-RU" dirty="0" err="1" smtClean="0"/>
              <a:t>вильгельм</a:t>
            </a:r>
            <a:r>
              <a:rPr lang="ru-RU" dirty="0" smtClean="0"/>
              <a:t> дистервег-19 век</a:t>
            </a:r>
            <a:endParaRPr lang="ru-RU" dirty="0"/>
          </a:p>
        </p:txBody>
      </p:sp>
      <p:pic>
        <p:nvPicPr>
          <p:cNvPr id="2050" name="Picture 2" descr="C:\Users\M2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3745470" cy="5184576"/>
          </a:xfrm>
          <a:prstGeom prst="rect">
            <a:avLst/>
          </a:prstGeom>
          <a:noFill/>
        </p:spPr>
      </p:pic>
      <p:pic>
        <p:nvPicPr>
          <p:cNvPr id="2051" name="Picture 3" descr="C:\Users\M2\Desktop\1860er_Jahre_circa_unbekannter_Maler,_Ölgemälde_Porträt_Adolf_Diesterwe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556792"/>
            <a:ext cx="4104456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К.д.ушинский</a:t>
            </a:r>
            <a:endParaRPr lang="ru-RU" dirty="0"/>
          </a:p>
        </p:txBody>
      </p:sp>
      <p:pic>
        <p:nvPicPr>
          <p:cNvPr id="3074" name="Picture 2" descr="C:\Users\M2\Desktop\Teacher_Boris_Kustodie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404664"/>
            <a:ext cx="3684244" cy="2952328"/>
          </a:xfrm>
          <a:prstGeom prst="rect">
            <a:avLst/>
          </a:prstGeom>
          <a:noFill/>
        </p:spPr>
      </p:pic>
      <p:pic>
        <p:nvPicPr>
          <p:cNvPr id="3075" name="Picture 3" descr="C:\Users\M2\Desktop\Obrazovanie-v-Drevney-Rus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356992"/>
            <a:ext cx="3872465" cy="3285728"/>
          </a:xfrm>
          <a:prstGeom prst="rect">
            <a:avLst/>
          </a:prstGeom>
          <a:noFill/>
        </p:spPr>
      </p:pic>
      <p:pic>
        <p:nvPicPr>
          <p:cNvPr id="3076" name="Picture 4" descr="C:\Users\M2\Desktop\988cdf3b487f8de3ca0b72e7cf3ed4d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370112"/>
            <a:ext cx="3024336" cy="348788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1560" y="1628800"/>
            <a:ext cx="3312368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Советская школа и</a:t>
            </a:r>
            <a:br>
              <a:rPr lang="ru-RU" sz="2400" dirty="0" smtClean="0"/>
            </a:br>
            <a:r>
              <a:rPr lang="ru-RU" sz="2400" dirty="0" smtClean="0"/>
              <a:t>современная школа</a:t>
            </a:r>
            <a:endParaRPr lang="ru-RU" sz="2400" dirty="0"/>
          </a:p>
        </p:txBody>
      </p:sp>
      <p:pic>
        <p:nvPicPr>
          <p:cNvPr id="4098" name="Picture 2" descr="C:\Users\M2\Desktop\Без назван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2856"/>
            <a:ext cx="4202721" cy="3528392"/>
          </a:xfrm>
          <a:prstGeom prst="rect">
            <a:avLst/>
          </a:prstGeom>
          <a:noFill/>
        </p:spPr>
      </p:pic>
      <p:pic>
        <p:nvPicPr>
          <p:cNvPr id="4100" name="Picture 4" descr="C:\Users\M2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132856"/>
            <a:ext cx="3889423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</TotalTime>
  <Words>26</Words>
  <Application>Microsoft Office PowerPoint</Application>
  <PresentationFormat>Экран (4:3)</PresentationFormat>
  <Paragraphs>8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Профессия- учитель.</vt:lpstr>
      <vt:lpstr>C развитием общества изменяются требования к результату воспитания.</vt:lpstr>
      <vt:lpstr>Мишель монтень- 16 век ян амос коменский- 17 век</vt:lpstr>
      <vt:lpstr>Жан-жак руссо- 18 век фридрих адольф вильгельм дистервег-19 век</vt:lpstr>
      <vt:lpstr>К.д.ушинский</vt:lpstr>
      <vt:lpstr>Советская школа и современная школа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Свободен администрация</dc:creator>
  <cp:lastModifiedBy>M2</cp:lastModifiedBy>
  <cp:revision>6</cp:revision>
  <dcterms:created xsi:type="dcterms:W3CDTF">2022-10-19T11:44:00Z</dcterms:created>
  <dcterms:modified xsi:type="dcterms:W3CDTF">2022-10-20T12:54:48Z</dcterms:modified>
</cp:coreProperties>
</file>