
<file path=[Content_Types].xml><?xml version="1.0" encoding="utf-8"?>
<Types xmlns="http://schemas.openxmlformats.org/package/2006/content-types"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5" d="100"/>
          <a:sy n="55" d="100"/>
        </p:scale>
        <p:origin x="-283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EA075E-17CD-4C45-B61A-B819A8A42682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5CA3B5-681D-4EA9-A19F-25BE140BB6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42480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5CA3B5-681D-4EA9-A19F-25BE140BB660}" type="slidenum">
              <a:rPr lang="ru-RU" smtClean="0"/>
              <a:t>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797C0-4435-4DC8-AF2A-8A53ACD49679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80048-D8A5-4EA0-9626-F4E70655709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797C0-4435-4DC8-AF2A-8A53ACD49679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80048-D8A5-4EA0-9626-F4E70655709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797C0-4435-4DC8-AF2A-8A53ACD49679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80048-D8A5-4EA0-9626-F4E70655709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797C0-4435-4DC8-AF2A-8A53ACD49679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80048-D8A5-4EA0-9626-F4E70655709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797C0-4435-4DC8-AF2A-8A53ACD49679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80048-D8A5-4EA0-9626-F4E70655709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797C0-4435-4DC8-AF2A-8A53ACD49679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80048-D8A5-4EA0-9626-F4E70655709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797C0-4435-4DC8-AF2A-8A53ACD49679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80048-D8A5-4EA0-9626-F4E70655709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797C0-4435-4DC8-AF2A-8A53ACD49679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80048-D8A5-4EA0-9626-F4E70655709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797C0-4435-4DC8-AF2A-8A53ACD49679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80048-D8A5-4EA0-9626-F4E70655709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797C0-4435-4DC8-AF2A-8A53ACD49679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80048-D8A5-4EA0-9626-F4E70655709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797C0-4435-4DC8-AF2A-8A53ACD49679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80048-D8A5-4EA0-9626-F4E70655709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C797C0-4435-4DC8-AF2A-8A53ACD49679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B80048-D8A5-4EA0-9626-F4E70655709A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7" Type="http://schemas.openxmlformats.org/officeDocument/2006/relationships/image" Target="../media/image3.jpeg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1.w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</p:spPr>
        <p:txBody>
          <a:bodyPr>
            <a:noAutofit/>
          </a:bodyPr>
          <a:lstStyle/>
          <a:p>
            <a:r>
              <a:rPr lang="ru-RU" sz="9600" dirty="0" smtClean="0">
                <a:solidFill>
                  <a:srgbClr val="00B050"/>
                </a:solidFill>
              </a:rPr>
              <a:t>Моя природа</a:t>
            </a:r>
            <a:endParaRPr lang="ru-RU" sz="9600" dirty="0">
              <a:solidFill>
                <a:srgbClr val="00B05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42844" y="1428736"/>
            <a:ext cx="8643998" cy="507209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027" name="Object 3"/>
          <p:cNvGraphicFramePr>
            <a:graphicFrameLocks noChangeAspect="1"/>
          </p:cNvGraphicFramePr>
          <p:nvPr/>
        </p:nvGraphicFramePr>
        <p:xfrm>
          <a:off x="4318000" y="3086100"/>
          <a:ext cx="508000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" name="Объект упаковщика для оболочки" showAsIcon="1" r:id="rId3" imgW="508320" imgH="685800" progId="Package">
                  <p:embed/>
                </p:oleObj>
              </mc:Choice>
              <mc:Fallback>
                <p:oleObj name="Объект упаковщика для оболочки" showAsIcon="1" r:id="rId3" imgW="508320" imgH="685800" progId="Package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18000" y="3086100"/>
                        <a:ext cx="508000" cy="685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8" name="Object 4"/>
          <p:cNvGraphicFramePr>
            <a:graphicFrameLocks noChangeAspect="1"/>
          </p:cNvGraphicFramePr>
          <p:nvPr/>
        </p:nvGraphicFramePr>
        <p:xfrm>
          <a:off x="4318000" y="3086100"/>
          <a:ext cx="508000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0" name="Объект упаковщика для оболочки" showAsIcon="1" r:id="rId5" imgW="508320" imgH="685800" progId="Package">
                  <p:embed/>
                </p:oleObj>
              </mc:Choice>
              <mc:Fallback>
                <p:oleObj name="Объект упаковщика для оболочки" showAsIcon="1" r:id="rId5" imgW="508320" imgH="685800" progId="Package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18000" y="3086100"/>
                        <a:ext cx="508000" cy="685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29" name="Picture 5" descr="D:\Рабочий стол\ДАША\призентации с песнями\262326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1428736"/>
            <a:ext cx="9358346" cy="5857916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F:\Images\Фото056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F:\Images\Фото056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5400000">
            <a:off x="1143000" y="-1143000"/>
            <a:ext cx="6858000" cy="91440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F:\Images\Фото057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F:\Images\Фото057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F:\Images\Фото057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5400000">
            <a:off x="1143000" y="-1143000"/>
            <a:ext cx="6858000" cy="91440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1" name="Picture 3" descr="F:\Images\Фото057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5400000">
            <a:off x="1143000" y="-1143000"/>
            <a:ext cx="6858000" cy="91440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5" name="Picture 3" descr="D:\Рабочий стол\ДАША\призентации с песнями\img1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</TotalTime>
  <Words>3</Words>
  <Application>Microsoft Office PowerPoint</Application>
  <PresentationFormat>Экран (4:3)</PresentationFormat>
  <Paragraphs>2</Paragraphs>
  <Slides>8</Slides>
  <Notes>1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0" baseType="lpstr">
      <vt:lpstr>Тема Office</vt:lpstr>
      <vt:lpstr>Объект упаковщика для оболочки</vt:lpstr>
      <vt:lpstr>Моя природа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sergey</dc:creator>
  <cp:lastModifiedBy>1528</cp:lastModifiedBy>
  <cp:revision>8</cp:revision>
  <dcterms:created xsi:type="dcterms:W3CDTF">2017-10-23T15:59:33Z</dcterms:created>
  <dcterms:modified xsi:type="dcterms:W3CDTF">2022-11-14T12:16:12Z</dcterms:modified>
</cp:coreProperties>
</file>