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5" r:id="rId4"/>
    <p:sldId id="266" r:id="rId5"/>
    <p:sldId id="267" r:id="rId6"/>
    <p:sldId id="260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AB0122D-AE57-492D-87F7-AA9222BCF521}"/>
              </a:ext>
            </a:extLst>
          </p:cNvPr>
          <p:cNvSpPr txBox="1"/>
          <p:nvPr/>
        </p:nvSpPr>
        <p:spPr>
          <a:xfrm>
            <a:off x="1979712" y="188640"/>
            <a:ext cx="590465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</a:t>
            </a:r>
            <a:r>
              <a:rPr lang="ru-RU" alt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ное автономное образовательное учреждение</a:t>
            </a:r>
            <a:b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«Детский сад № 101» </a:t>
            </a:r>
            <a:r>
              <a:rPr lang="ru-RU" altLang="ru-RU" sz="20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2000" b="1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375"/>
              </a:spcAft>
            </a:pP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4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 семейного творчества для родителей и воспитанников «Книжка-малышка» для воспитанников от 2 до 7 лет 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99CD157-5E5A-4178-B5EC-A86F31C86AB1}"/>
              </a:ext>
            </a:extLst>
          </p:cNvPr>
          <p:cNvSpPr txBox="1"/>
          <p:nvPr/>
        </p:nvSpPr>
        <p:spPr>
          <a:xfrm>
            <a:off x="2843808" y="3246393"/>
            <a:ext cx="401419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altLang="ru-RU" sz="1800" dirty="0">
              <a:solidFill>
                <a:srgbClr val="002060"/>
              </a:solidFill>
            </a:endParaRPr>
          </a:p>
          <a:p>
            <a:endParaRPr lang="ru-RU" altLang="ru-RU" dirty="0">
              <a:solidFill>
                <a:srgbClr val="002060"/>
              </a:solidFill>
            </a:endParaRPr>
          </a:p>
          <a:p>
            <a:endParaRPr lang="ru-RU" altLang="ru-RU" sz="1800" dirty="0">
              <a:solidFill>
                <a:srgbClr val="002060"/>
              </a:solidFill>
            </a:endParaRPr>
          </a:p>
          <a:p>
            <a:endParaRPr lang="ru-RU" altLang="ru-RU" dirty="0">
              <a:solidFill>
                <a:srgbClr val="002060"/>
              </a:solidFill>
            </a:endParaRPr>
          </a:p>
          <a:p>
            <a:endParaRPr lang="ru-RU" altLang="ru-RU" sz="1800" dirty="0">
              <a:solidFill>
                <a:srgbClr val="002060"/>
              </a:solidFill>
            </a:endParaRPr>
          </a:p>
          <a:p>
            <a:endParaRPr lang="ru-RU" altLang="ru-RU" dirty="0">
              <a:solidFill>
                <a:srgbClr val="002060"/>
              </a:solidFill>
            </a:endParaRPr>
          </a:p>
          <a:p>
            <a:r>
              <a:rPr lang="ru-RU" altLang="ru-RU" sz="1800" b="1" dirty="0">
                <a:solidFill>
                  <a:srgbClr val="002060"/>
                </a:solidFill>
              </a:rPr>
              <a:t>Воспитатель: </a:t>
            </a:r>
            <a:r>
              <a:rPr lang="ru-RU" altLang="ru-RU" sz="1800" b="1" dirty="0" err="1">
                <a:solidFill>
                  <a:srgbClr val="002060"/>
                </a:solidFill>
              </a:rPr>
              <a:t>Воскобоева</a:t>
            </a:r>
            <a:r>
              <a:rPr lang="ru-RU" altLang="ru-RU" sz="1800" b="1" dirty="0">
                <a:solidFill>
                  <a:srgbClr val="002060"/>
                </a:solidFill>
              </a:rPr>
              <a:t> Л.М            </a:t>
            </a:r>
            <a:endParaRPr lang="ru-RU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404D54B-C42E-4BDF-B9BA-8B3F58BE60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44" y="332656"/>
            <a:ext cx="2009775" cy="1990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93C3AC8-4456-4B8E-A66E-6E876A27928F}"/>
              </a:ext>
            </a:extLst>
          </p:cNvPr>
          <p:cNvSpPr txBox="1"/>
          <p:nvPr/>
        </p:nvSpPr>
        <p:spPr>
          <a:xfrm>
            <a:off x="2190190" y="908720"/>
            <a:ext cx="6750496" cy="4175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февраля 2022 года в   МДОАУ № 101 г. Оренбурга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  проведен  конкурс семейного творчества для родителей и воспитанников «Книжка-малышка» для воспитанников от 2 до 7 лет                                                  Цель конкурса</a:t>
            </a:r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Привлечение читательского интереса детей к книге, создание условий для развития творческого потенциала детей и их родителей в рамках культурно-образовательного пространства ДОУ.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endParaRPr lang="ru-RU" sz="1400" b="1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 конкурса: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Сотрудничество с родителями (законными представителями) с целью создания эмоционально-комфортного состояние детей в процессе воспитания и обучения, гармонизация детско-родительских отношений;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художественно-эстетического вкуса, ручной умелости, фантазии и воображения в совместной деятельности ребёнка и его родителей (законных представителей);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коммуникативной и социальной компетентности дошкольников в процессе ознакомления с художественной литературой.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Победителем конкурса признаются группы, показавшие высокие результаты в выполнении основных показателей смотра-конкурса.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BA8AA4F-AB68-45C5-B1F4-538D52742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58456"/>
            <a:ext cx="2009775" cy="199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6F288D3-19CB-402F-9384-8C3B6FD65535}"/>
              </a:ext>
            </a:extLst>
          </p:cNvPr>
          <p:cNvSpPr txBox="1"/>
          <p:nvPr/>
        </p:nvSpPr>
        <p:spPr>
          <a:xfrm>
            <a:off x="107504" y="0"/>
            <a:ext cx="856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231593B-F3E5-46C9-8AB5-82062EE46F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7224" y="500042"/>
            <a:ext cx="2683621" cy="21442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B245B16-3F3D-418E-BD02-C8FBB037C3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89892" y="-46412"/>
            <a:ext cx="2762683" cy="35698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374EBC2C-E685-4ABF-96EB-DDC5380CD9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97238" y="3160424"/>
            <a:ext cx="2406526" cy="33723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78AB82D5-FADC-4094-A0A6-E847DF3F95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71256" y="3101248"/>
            <a:ext cx="2500306" cy="35844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8299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6F288D3-19CB-402F-9384-8C3B6FD65535}"/>
              </a:ext>
            </a:extLst>
          </p:cNvPr>
          <p:cNvSpPr txBox="1"/>
          <p:nvPr/>
        </p:nvSpPr>
        <p:spPr>
          <a:xfrm>
            <a:off x="107504" y="0"/>
            <a:ext cx="856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DD2C4F3-B5A0-464D-91A9-A5F61124C9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42910" y="500042"/>
            <a:ext cx="3486923" cy="23923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892015A-3C08-490C-8DFA-BB25C99334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8300" y="292437"/>
            <a:ext cx="2157698" cy="285866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D7CCF2F0-B989-4D9C-AC81-3205DEEC6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35021" y="3179765"/>
            <a:ext cx="2500876" cy="32850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E574566-BF73-4A0E-AD8F-B0974EF02D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3714752"/>
            <a:ext cx="2697472" cy="22145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7471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6F288D3-19CB-402F-9384-8C3B6FD65535}"/>
              </a:ext>
            </a:extLst>
          </p:cNvPr>
          <p:cNvSpPr txBox="1"/>
          <p:nvPr/>
        </p:nvSpPr>
        <p:spPr>
          <a:xfrm>
            <a:off x="107504" y="0"/>
            <a:ext cx="856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EBFF1BA-2988-405B-BC7C-6C44744AAA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68512" y="231630"/>
            <a:ext cx="1928826" cy="26085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52AB920-8537-4D14-ADF0-5EE4BFCE32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24811" y="304488"/>
            <a:ext cx="2180662" cy="285752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46909A9F-47DE-4D58-842A-5F625CD1F2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17128" y="3454848"/>
            <a:ext cx="2285988" cy="309154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17F80E87-BF0A-4D75-8B5C-0E94DD1355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3929066"/>
            <a:ext cx="3138654" cy="2357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1066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060848"/>
            <a:ext cx="5593841" cy="396044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9CFB682-795F-49EA-9225-4F23388383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3" y="60998"/>
            <a:ext cx="1872208" cy="1855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13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Пользователь</cp:lastModifiedBy>
  <cp:revision>17</cp:revision>
  <dcterms:created xsi:type="dcterms:W3CDTF">2014-05-12T04:44:22Z</dcterms:created>
  <dcterms:modified xsi:type="dcterms:W3CDTF">2022-11-14T14:32:51Z</dcterms:modified>
</cp:coreProperties>
</file>