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39D209D-D23F-42CF-B19B-3433C4DB2A0B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88FD188A-571C-4B10-A0A1-9FD7E0236B8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928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7C2695F7-37AD-495F-A282-F6C4E87534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152629"/>
            <a:ext cx="4726086" cy="3651543"/>
          </a:xfrm>
          <a:prstGeom prst="rect">
            <a:avLst/>
          </a:prstGeom>
        </p:spPr>
      </p:pic>
      <p:sp>
        <p:nvSpPr>
          <p:cNvPr id="9" name="Пузырек для мыслей: облако 8">
            <a:extLst>
              <a:ext uri="{FF2B5EF4-FFF2-40B4-BE49-F238E27FC236}">
                <a16:creationId xmlns:a16="http://schemas.microsoft.com/office/drawing/2014/main" xmlns="" id="{41A36D50-4A1C-44BC-B890-5DAF1EC021E6}"/>
              </a:ext>
            </a:extLst>
          </p:cNvPr>
          <p:cNvSpPr/>
          <p:nvPr userDrawn="1"/>
        </p:nvSpPr>
        <p:spPr>
          <a:xfrm>
            <a:off x="1102395" y="516862"/>
            <a:ext cx="5616624" cy="2808312"/>
          </a:xfrm>
          <a:prstGeom prst="cloudCallout">
            <a:avLst>
              <a:gd name="adj1" fmla="val 66404"/>
              <a:gd name="adj2" fmla="val 1279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Словарная работа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9B09FB5-91C2-4497-8F13-02FE6D4396D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876D659A-64A9-4D94-97D1-7C43906ECD9B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928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4875A028-DBEE-4B4A-B512-CD47D362C680}"/>
              </a:ext>
            </a:extLst>
          </p:cNvPr>
          <p:cNvSpPr/>
          <p:nvPr userDrawn="1"/>
        </p:nvSpPr>
        <p:spPr>
          <a:xfrm>
            <a:off x="1331640" y="253107"/>
            <a:ext cx="6696744" cy="82133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C383BCC-F59C-4509-A7BD-14E5EF25C50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098440"/>
            <a:ext cx="3501950" cy="27057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6908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8434F-F42A-4A97-9CFF-E9EDBC40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Собери слово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AE77CC98-C309-441F-8529-157EE67E6485}"/>
              </a:ext>
            </a:extLst>
          </p:cNvPr>
          <p:cNvSpPr/>
          <p:nvPr/>
        </p:nvSpPr>
        <p:spPr>
          <a:xfrm>
            <a:off x="2810548" y="1394624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B90B8EAA-1561-4BF5-882B-DDB57C52BB38}"/>
              </a:ext>
            </a:extLst>
          </p:cNvPr>
          <p:cNvSpPr/>
          <p:nvPr/>
        </p:nvSpPr>
        <p:spPr>
          <a:xfrm>
            <a:off x="1156765" y="1394624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FC85DAE-B5DD-41EA-83C8-EC301C136D78}"/>
              </a:ext>
            </a:extLst>
          </p:cNvPr>
          <p:cNvSpPr/>
          <p:nvPr/>
        </p:nvSpPr>
        <p:spPr>
          <a:xfrm>
            <a:off x="1985301" y="1400706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2511EA45-EC57-4639-8748-C047DB71A9DB}"/>
              </a:ext>
            </a:extLst>
          </p:cNvPr>
          <p:cNvSpPr/>
          <p:nvPr/>
        </p:nvSpPr>
        <p:spPr>
          <a:xfrm>
            <a:off x="4799200" y="1412776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EDFA7371-4A0B-49D9-882F-2AE84D117996}"/>
              </a:ext>
            </a:extLst>
          </p:cNvPr>
          <p:cNvSpPr/>
          <p:nvPr/>
        </p:nvSpPr>
        <p:spPr>
          <a:xfrm>
            <a:off x="3973976" y="1402353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EABA32C9-3C6F-4ED1-929B-4F47EE219D97}"/>
              </a:ext>
            </a:extLst>
          </p:cNvPr>
          <p:cNvSpPr/>
          <p:nvPr/>
        </p:nvSpPr>
        <p:spPr>
          <a:xfrm>
            <a:off x="5947706" y="1412776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F92B58AC-7BAA-487F-BD43-19F1901C5F6E}"/>
              </a:ext>
            </a:extLst>
          </p:cNvPr>
          <p:cNvSpPr/>
          <p:nvPr/>
        </p:nvSpPr>
        <p:spPr>
          <a:xfrm>
            <a:off x="7604778" y="1394624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9830F945-5517-47FE-8E44-47C59DAFABE9}"/>
              </a:ext>
            </a:extLst>
          </p:cNvPr>
          <p:cNvSpPr/>
          <p:nvPr/>
        </p:nvSpPr>
        <p:spPr>
          <a:xfrm>
            <a:off x="6776242" y="1394624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18E289CC-C040-4C78-AFF5-C3DF36B56CBC}"/>
              </a:ext>
            </a:extLst>
          </p:cNvPr>
          <p:cNvSpPr/>
          <p:nvPr/>
        </p:nvSpPr>
        <p:spPr>
          <a:xfrm>
            <a:off x="328229" y="1397778"/>
            <a:ext cx="764913" cy="79208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256B62B5-6A20-4C18-AFFA-06C46014CCEC}"/>
              </a:ext>
            </a:extLst>
          </p:cNvPr>
          <p:cNvSpPr/>
          <p:nvPr/>
        </p:nvSpPr>
        <p:spPr>
          <a:xfrm>
            <a:off x="348304" y="3789040"/>
            <a:ext cx="8472167" cy="144016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3934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7 0.06343 L 0.00747 0.06366 C 0.00834 0.0669 0.01007 0.07037 0.01042 0.07408 C 0.01077 0.07801 0.0099 0.08218 0.00938 0.08611 C 0.0092 0.0875 0.00903 0.08912 0.00834 0.09028 C 0.00764 0.0919 0.00625 0.09283 0.00538 0.09421 C -0.00052 0.10324 0.00365 0.09884 -0.00173 0.1037 C -0.00347 0.10718 -0.00416 0.10787 -0.00469 0.11181 C -0.00521 0.11482 -0.00521 0.11806 -0.00573 0.1213 C -0.00607 0.12384 -0.00729 0.12732 -0.00885 0.1294 C -0.00955 0.13033 -0.01076 0.13102 -0.0118 0.13195 C -0.01215 0.13333 -0.01285 0.13472 -0.01285 0.13611 C -0.01285 0.13935 -0.01163 0.14352 -0.01076 0.14676 C -0.01111 0.14815 -0.01111 0.14977 -0.0118 0.15093 C -0.01285 0.15232 -0.01441 0.15278 -0.0158 0.15347 C -0.02118 0.15671 -0.02656 0.16019 -0.03194 0.16296 C -0.03837 0.1662 -0.04479 0.16945 -0.05121 0.17245 C -0.05312 0.17338 -0.05538 0.17384 -0.05729 0.175 C -0.05833 0.1757 -0.0592 0.17708 -0.06024 0.17778 C -0.06146 0.17847 -0.06857 0.18033 -0.06944 0.18056 C -0.0717 0.18102 -0.07413 0.18148 -0.07639 0.18171 C -0.08333 0.1831 -0.08646 0.18357 -0.09357 0.18449 C -0.09757 0.18588 -0.10173 0.18681 -0.10573 0.18866 C -0.10677 0.18889 -0.10764 0.18958 -0.10868 0.18982 C -0.11111 0.19051 -0.12187 0.19236 -0.12396 0.19259 C -0.125 0.19306 -0.12587 0.19375 -0.12691 0.19398 C -0.13212 0.19514 -0.14271 0.19607 -0.14722 0.19653 C -0.15451 0.19977 -0.14583 0.1963 -0.16024 0.19931 C -0.16128 0.19954 -0.16232 0.20046 -0.16337 0.2007 C -0.16562 0.20139 -0.16805 0.20162 -0.17031 0.20208 C -0.18021 0.20162 -0.18993 0.20139 -0.19965 0.2007 C -0.20104 0.20046 -0.20225 0.19931 -0.20364 0.19931 C -0.21041 0.19931 -0.21719 0.20023 -0.22396 0.2007 C -0.24062 0.2044 -0.22309 0.2 -0.23298 0.20347 C -0.23472 0.20394 -0.23646 0.20417 -0.23802 0.20463 C -0.24705 0.2081 -0.24097 0.20648 -0.24913 0.21019 C -0.25052 0.21065 -0.25191 0.21088 -0.25312 0.21134 C -0.25642 0.21065 -0.26094 0.2088 -0.26423 0.21134 C -0.2658 0.21273 -0.26614 0.21528 -0.26736 0.2169 C -0.26823 0.21806 -0.26927 0.21852 -0.27031 0.21945 C -0.27239 0.23079 -0.26996 0.21968 -0.27344 0.22894 C -0.27378 0.23033 -0.2743 0.2331 -0.2743 0.23333 L -0.2743 0.2331 " pathEditMode="relative" rAng="0" ptsTypes="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41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6482 L -0.00034 0.06505 C -0.00156 0.06783 -0.00312 0.07037 -0.00382 0.07431 C -0.00416 0.0757 -0.0033 0.07708 -0.00312 0.07847 C -0.00225 0.10023 -0.00416 0.09097 -0.00156 0.10093 C -0.00173 0.10347 -0.00191 0.10625 -0.00208 0.10926 C -0.00225 0.11065 -0.0026 0.11181 -0.0026 0.1132 C -0.0026 0.1162 -0.00156 0.11945 -0.00104 0.12176 C -0.00225 0.13033 -0.00121 0.12477 -0.00538 0.13565 L -0.00694 0.13982 C -0.00677 0.14329 -0.00642 0.14537 -0.00538 0.14792 C -0.00503 0.14931 -0.00434 0.15 -0.00382 0.15093 C -0.00312 0.15278 -0.00225 0.15417 -0.00208 0.15648 C -0.00156 0.1625 -0.00191 0.16852 -0.00156 0.17454 C -0.00139 0.17593 -0.00139 0.17778 -0.00104 0.1787 C -0.00069 0.18009 0.00018 0.18056 0.00087 0.18148 C 0.00052 0.18542 0.00052 0.19259 -0.00034 0.19676 C -0.00069 0.19838 -0.00139 0.19931 -0.00156 0.20093 C -0.00191 0.21366 -0.00156 0.22616 -0.00156 0.23889 L -0.00104 0.23588 " pathEditMode="relative" rAng="0" ptsTypes="AAAAAAAAAAAAAAAA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6551 L -0.00104 0.06574 C -0.00157 0.07106 -0.00174 0.07685 -0.00226 0.08264 C -0.00243 0.08449 -0.00261 0.0868 -0.0033 0.08819 C -0.00382 0.08958 -0.00521 0.09004 -0.00625 0.09074 C -0.01025 0.09051 -0.01441 0.08958 -0.01858 0.08958 C -0.02518 0.08958 -0.02674 0.09051 -0.03195 0.09213 C -0.03264 0.09375 -0.03316 0.09514 -0.03386 0.09629 C -0.03473 0.09791 -0.03611 0.09884 -0.03681 0.10046 C -0.03733 0.10162 -0.03716 0.10324 -0.03785 0.1044 C -0.03854 0.10625 -0.03976 0.10717 -0.04063 0.10856 C -0.04601 0.11828 -0.04184 0.11551 -0.0474 0.11782 L -0.05591 0.11412 L -0.05903 0.11273 C -0.06268 0.11365 -0.06667 0.11342 -0.07049 0.11551 C -0.0724 0.11643 -0.07344 0.12014 -0.07518 0.12222 C -0.07674 0.12407 -0.07848 0.12523 -0.07986 0.12754 C -0.08177 0.13009 -0.08299 0.13333 -0.08473 0.13565 C -0.08646 0.13773 -0.08854 0.13958 -0.09045 0.14097 C -0.09584 0.14583 -0.09393 0.14444 -0.09914 0.14653 C -0.10174 0.14583 -0.10417 0.1456 -0.10695 0.14514 C -0.11129 0.14398 -0.10834 0.14375 -0.1125 0.14097 C -0.11441 0.14004 -0.1165 0.13912 -0.11841 0.13819 C -0.12309 0.13865 -0.12795 0.13865 -0.13264 0.13981 C -0.13542 0.14051 -0.13959 0.14583 -0.14132 0.14791 C -0.14792 0.1544 -0.1441 0.14953 -0.15087 0.15463 C -0.15209 0.15532 -0.15278 0.15648 -0.15382 0.1574 C -0.15573 0.15694 -0.15747 0.15671 -0.15955 0.15602 C -0.16441 0.1544 -0.16511 0.15347 -0.1691 0.15046 C -0.17223 0.15139 -0.17587 0.15115 -0.17865 0.15324 C -0.18004 0.15416 -0.18125 0.15532 -0.18247 0.15602 C -0.18646 0.1581 -0.18837 0.15856 -0.19219 0.16018 C -0.19775 0.15972 -0.20295 0.16018 -0.20851 0.15856 C -0.21129 0.15764 -0.21354 0.15509 -0.21598 0.15324 C -0.22118 0.14953 -0.21841 0.15092 -0.22379 0.1493 C -0.22535 0.1493 -0.23195 0.14977 -0.23438 0.15185 C -0.23559 0.15301 -0.23681 0.15463 -0.23802 0.15602 C -0.23907 0.15694 -0.24011 0.15764 -0.24098 0.15856 C -0.24323 0.1581 -0.24549 0.15764 -0.24775 0.1574 C -0.25035 0.15671 -0.25191 0.15578 -0.25452 0.15463 C -0.25712 0.15509 -0.25955 0.15509 -0.26216 0.15602 C -0.26615 0.1574 -0.26598 0.15903 -0.26875 0.16273 C -0.27292 0.16759 -0.27032 0.16365 -0.27448 0.1669 C -0.2757 0.16759 -0.27657 0.16852 -0.27761 0.16944 C -0.28716 0.19004 -0.27674 0.16898 -0.2842 0.18194 C -0.2849 0.18287 -0.28525 0.18449 -0.28594 0.18565 C -0.28802 0.18796 -0.28976 0.19028 -0.29184 0.1912 L -0.29757 0.19398 L -0.30539 0.21018 C -0.30591 0.21134 -0.30677 0.2125 -0.30712 0.21435 L -0.30903 0.22245 L -0.31007 0.22615 C -0.31042 0.22778 -0.31077 0.22916 -0.31077 0.23055 L -0.31077 0.23356 L -0.31007 0.23194 " pathEditMode="relative" rAng="0" ptsTypes="A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86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6851 L 0.02066 0.06875 C 0.03542 0.08541 0.02049 0.07037 0.03368 0.07916 C 0.03507 0.08009 0.03629 0.08101 0.03768 0.08194 C 0.03976 0.08287 0.04375 0.08449 0.04375 0.08472 C 0.04462 0.08773 0.04497 0.09004 0.04688 0.09259 C 0.04879 0.09513 0.05799 0.10069 0.05799 0.10092 C 0.0632 0.10416 0.06077 0.10231 0.06511 0.10601 C 0.0658 0.1074 0.06615 0.10902 0.06702 0.11018 C 0.06789 0.11134 0.0691 0.11203 0.07014 0.11273 C 0.07136 0.11388 0.07275 0.11481 0.07414 0.1155 C 0.07553 0.1162 0.07691 0.11643 0.07813 0.11689 C 0.07917 0.11736 0.08021 0.11782 0.08125 0.11828 C 0.08195 0.11967 0.08264 0.12083 0.08334 0.12222 C 0.08455 0.12569 0.08386 0.12754 0.08629 0.13032 C 0.08855 0.13287 0.09167 0.13356 0.09445 0.13449 C 0.09549 0.13518 0.10191 0.13958 0.10243 0.14236 C 0.10348 0.14722 0.10296 0.15231 0.10348 0.15717 C 0.10365 0.15856 0.10417 0.15995 0.10452 0.16134 C 0.10417 0.16365 0.104 0.16574 0.10348 0.16805 C 0.10296 0.17083 0.10139 0.17615 0.10139 0.17638 C 0.10174 0.17847 0.10209 0.18055 0.10243 0.18287 C 0.10278 0.18425 0.1033 0.18541 0.10348 0.1868 C 0.104 0.19305 0.104 0.19953 0.10452 0.20578 C 0.10469 0.20833 0.10591 0.21273 0.1066 0.21527 C 0.10643 0.21666 0.10695 0.22963 0.10348 0.23263 C 0.10174 0.23425 0.09948 0.23449 0.0974 0.23541 L 0.09445 0.2368 C 0.09809 0.23842 0.09636 0.23796 0.09948 0.23796 L 0.09948 0.23819 " pathEditMode="relative" rAng="0" ptsTypes="AAAAAAAAAAAAAAAAAAA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7731 L -0.00139 0.07754 C 0.00052 0.08032 0.0033 0.08287 0.00451 0.08657 C 0.00521 0.08842 0.00417 0.09027 0.00364 0.09213 C 0.00243 0.0949 -0.00052 0.1 -0.00052 0.10023 C -0.00087 0.10139 -0.00122 0.10277 -0.00139 0.10416 C -0.00191 0.10764 -0.00156 0.11157 -0.00243 0.11481 C -0.00434 0.12176 -0.0059 0.12245 -0.00955 0.12569 C -0.0099 0.12708 -0.01042 0.12824 -0.01059 0.12963 C -0.01267 0.1544 -0.0099 0.14166 -0.0125 0.15254 C -0.01233 0.15532 -0.01198 0.1581 -0.01163 0.16065 C -0.01129 0.16203 -0.01129 0.16365 -0.01059 0.16481 C -0.00972 0.16574 -0.00851 0.16574 -0.00747 0.1662 C -0.00712 0.16736 -0.00695 0.16898 -0.0066 0.17014 C -0.0059 0.17152 -0.00469 0.17268 -0.00451 0.1743 C -0.00417 0.17777 -0.00556 0.18287 -0.0066 0.18634 C -0.00677 0.19444 -0.00642 0.20254 -0.00747 0.21065 C -0.00781 0.2125 -0.00938 0.21342 -0.01059 0.21458 C -0.0125 0.21666 -0.01667 0.2199 -0.01667 0.22014 C -0.01736 0.22129 -0.01771 0.22291 -0.01858 0.22407 C -0.01945 0.22523 -0.02101 0.22546 -0.0217 0.22685 C -0.02274 0.22916 -0.02361 0.23472 -0.02361 0.23495 C -0.02031 0.23634 -0.02066 0.2375 -0.02066 0.23472 L -0.02066 0.23495 " pathEditMode="relative" rAng="0" ptsTypes="AAAAAAAAAAAAAAAAAAAAAA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" y="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8495 L 0.00555 0.08518 C 0.00312 0.08703 0.00069 0.08935 -0.00156 0.09166 C -0.0033 0.09328 -0.00486 0.09537 -0.0066 0.09699 C -0.0092 0.09907 -0.01216 0.10046 -0.01476 0.10231 C -0.03177 0.11528 -0.0125 0.10231 -0.02483 0.11041 C -0.02552 0.1118 -0.02639 0.11296 -0.02691 0.11435 C -0.02691 0.11458 -0.02778 0.12477 -0.02882 0.12662 C -0.02969 0.12778 -0.03091 0.12824 -0.03195 0.12916 C -0.03368 0.13102 -0.03525 0.1331 -0.03698 0.13472 C -0.03924 0.13657 -0.04167 0.13819 -0.0441 0.14004 C -0.04861 0.14375 -0.05018 0.14537 -0.05417 0.14953 C -0.05417 0.15046 -0.05504 0.15926 -0.05608 0.16157 C -0.05764 0.16458 -0.06268 0.16921 -0.06424 0.17106 C -0.06702 0.17453 -0.07014 0.17754 -0.07222 0.18171 C -0.07292 0.1831 -0.07379 0.18426 -0.07431 0.18588 C -0.07604 0.19028 -0.07448 0.19004 -0.07743 0.19398 C -0.07882 0.19583 -0.08646 0.20254 -0.0875 0.20324 L -0.09358 0.20879 L -0.09966 0.21134 C -0.10052 0.2118 -0.10156 0.2125 -0.10261 0.21273 C -0.10868 0.21435 -0.10608 0.21342 -0.11077 0.21551 C -0.11129 0.2169 -0.11216 0.21805 -0.11268 0.21944 C -0.11459 0.2243 -0.11233 0.22361 -0.11667 0.22615 C -0.11667 0.22639 -0.12431 0.22963 -0.12587 0.23032 C -0.12691 0.23078 -0.12986 0.23171 -0.12882 0.23171 L -0.12691 0.23171 L -0.12691 0.23194 " pathEditMode="relative" rAng="0" ptsTypes="AAAAAAAAAAAAAAAAAAAAAAAAAA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09074 L 0.00034 0.09097 C -0.00295 0.09028 -0.00591 0.08958 -0.0092 0.08958 C -0.01025 0.08958 -0.01111 0.09051 -0.01216 0.09074 C -0.0165 0.09236 -0.01771 0.09236 -0.02257 0.09352 C -0.02604 0.09537 -0.02917 0.09815 -0.03281 0.09884 C -0.03525 0.09931 -0.03768 0.09977 -0.04011 0.10023 C -0.04132 0.10046 -0.04271 0.10139 -0.04427 0.10162 C -0.04861 0.10232 -0.05313 0.10255 -0.05764 0.10324 C -0.05955 0.1037 -0.06181 0.10394 -0.06372 0.1044 C -0.06754 0.10556 -0.07014 0.10695 -0.07413 0.10857 C -0.07535 0.10995 -0.07709 0.11088 -0.0783 0.1125 C -0.07986 0.11505 -0.08038 0.11921 -0.08229 0.12083 C -0.08438 0.12269 -0.08611 0.12523 -0.08854 0.12639 C -0.10104 0.13195 -0.09063 0.12755 -0.12153 0.13056 C -0.12396 0.13195 -0.12639 0.13287 -0.12865 0.13449 C -0.13334 0.13796 -0.13438 0.14144 -0.13802 0.14699 C -0.13941 0.14884 -0.14097 0.15046 -0.14219 0.15232 C -0.14497 0.15671 -0.14722 0.16204 -0.15035 0.16597 C -0.15174 0.16783 -0.1533 0.16945 -0.15452 0.17153 C -0.15521 0.17292 -0.15538 0.17477 -0.1566 0.1757 C -0.1599 0.17847 -0.1665 0.17894 -0.16997 0.17963 C -0.17205 0.18148 -0.17483 0.18241 -0.17622 0.18542 C -0.18038 0.19352 -0.17743 0.1882 -0.18646 0.20046 C -0.1875 0.20162 -0.1882 0.2037 -0.18959 0.2044 C -0.1941 0.20625 -0.19167 0.20533 -0.1967 0.20718 C -0.20834 0.21736 -0.20035 0.20764 -0.204 0.21667 C -0.20521 0.21968 -0.20799 0.22153 -0.20799 0.22477 L -0.20799 0.2331 L -0.20712 0.23889 " pathEditMode="relative" rAng="0" ptsTypes="AAAAAAAAAAAAAAAAAAAAAAAAAAAA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1 0.06759 L -0.0151 0.06783 C -0.01458 0.06852 -0.01406 0.07014 -0.01337 0.07199 C -0.01319 0.07292 -0.01302 0.07408 -0.01284 0.07546 C -0.01198 0.08056 -0.01215 0.07917 -0.01128 0.08472 C -0.01128 0.08658 -0.01111 0.0882 -0.01111 0.08982 C -0.01093 0.09468 -0.01093 0.09954 -0.01093 0.1044 C -0.01076 0.10718 -0.01041 0.11366 -0.01041 0.11574 C -0.00955 0.12199 -0.00937 0.11991 -0.00885 0.12523 C -0.00868 0.12685 -0.00833 0.12847 -0.00816 0.13009 C -0.00798 0.1338 -0.00781 0.14144 -0.00746 0.14468 C -0.00712 0.14745 -0.00642 0.14861 -0.00607 0.15139 C -0.00451 0.16227 -0.00521 0.15718 -0.00434 0.16597 C -0.00434 0.16644 -0.00399 0.17616 -0.00399 0.17732 C -0.00382 0.1787 -0.0033 0.17917 -0.00312 0.18033 C -0.00295 0.18171 -0.00278 0.18357 -0.0026 0.18519 C -0.00156 0.1912 -0.00156 0.18935 -0.00069 0.19514 C -0.00034 0.1963 -0.00017 0.19792 0.00035 0.19954 C 0.00052 0.2007 0.0007 0.20185 0.00087 0.20301 L 0.00122 0.21273 C 0.00139 0.21528 0.00157 0.2206 0.00209 0.22222 C 0.00243 0.22431 0.00278 0.22431 0.00347 0.22546 C 0.00365 0.22593 0.00382 0.22593 0.004 0.22708 L 0.00452 0.23033 C 0.00469 0.23195 0.00486 0.23426 0.00521 0.23542 C 0.00521 0.23611 0.00643 0.23843 0.0066 0.23889 L 0.00851 0.23704 L 0.00851 0.23727 " pathEditMode="relative" rAng="0" ptsTypes="AAAAAAAAAAAAAAAAAAAAAAAAAA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9676 L 0.01666 0.09699 C 0.01962 0.09676 0.02309 0.09699 0.02639 0.09769 C 0.02743 0.09792 0.02847 0.09885 0.02951 0.09908 C 0.03298 0.09954 0.03628 0.09977 0.03975 0.10023 C 0.06528 0.1044 0.046 0.10139 0.0585 0.10417 C 0.06215 0.10556 0.06597 0.10579 0.06962 0.10695 C 0.07291 0.1081 0.07934 0.11111 0.07934 0.11135 C 0.0809 0.11204 0.08298 0.11297 0.08368 0.11505 C 0.08906 0.12732 0.07934 0.12176 0.09045 0.12963 C 0.09288 0.13125 0.09548 0.13241 0.09826 0.13357 C 0.10104 0.13496 0.10399 0.13658 0.10694 0.1375 C 0.1184 0.14213 0.1158 0.13959 0.12482 0.1456 C 0.13246 0.15047 0.12361 0.14699 0.13576 0.15741 C 0.13837 0.15949 0.14045 0.1625 0.14357 0.16412 C 0.14739 0.16597 0.15156 0.16667 0.15573 0.16806 C 0.16614 0.17176 0.14618 0.16667 0.17222 0.17199 C 0.18246 0.17616 0.16337 0.16875 0.18663 0.17616 C 0.19375 0.17824 0.19757 0.18056 0.20416 0.18403 C 0.20573 0.18635 0.20642 0.19005 0.20868 0.19213 C 0.20972 0.19283 0.21076 0.19375 0.21198 0.19445 C 0.21493 0.19607 0.21788 0.19769 0.22083 0.19838 C 0.23107 0.20139 0.24219 0.20162 0.25295 0.20232 C 0.25816 0.20347 0.26389 0.20463 0.2691 0.2051 C 0.27396 0.20579 0.2783 0.20556 0.28264 0.20648 C 0.28611 0.20718 0.28941 0.20834 0.29271 0.20903 C 0.2941 0.20996 0.29566 0.21065 0.29705 0.21181 C 0.29844 0.21273 0.2993 0.21366 0.30052 0.21435 C 0.31823 0.22385 0.35451 0.21806 0.36232 0.21829 L 0.41215 0.21991 C 0.41562 0.22014 0.41962 0.22037 0.42309 0.22107 C 0.43229 0.22315 0.43333 0.22431 0.44253 0.22778 C 0.46597 0.23635 0.44705 0.22894 0.45729 0.23287 C 0.46475 0.23241 0.47291 0.23287 0.48038 0.23172 C 0.48281 0.23125 0.48437 0.22917 0.48698 0.22778 C 0.5026 0.2176 0.48385 0.22871 0.4967 0.22107 C 0.50087 0.22153 0.50469 0.2213 0.50816 0.22246 C 0.50972 0.22315 0.51163 0.22547 0.51354 0.22616 C 0.51562 0.22778 0.51857 0.22801 0.52153 0.22917 C 0.52413 0.2301 0.52639 0.23218 0.52864 0.23287 C 0.53576 0.23472 0.54896 0.23565 0.54896 0.23588 L 0.57621 0.23426 C 0.58038 0.23403 0.58403 0.23287 0.58785 0.23287 C 0.59548 0.23287 0.60382 0.2338 0.61198 0.23426 C 0.61371 0.23496 0.61649 0.23565 0.61875 0.23565 C 0.64219 0.23565 0.63906 0.23588 0.65399 0.23287 C 0.66024 0.23334 0.66649 0.23357 0.67291 0.23426 C 0.67934 0.23519 0.67673 0.23542 0.6816 0.23704 C 0.68333 0.2375 0.68524 0.23797 0.68715 0.23866 C 0.69826 0.23797 0.70937 0.23773 0.72031 0.23704 C 0.72257 0.23681 0.72465 0.23565 0.72691 0.23565 C 0.73594 0.23565 0.74462 0.23658 0.75347 0.23704 C 0.76076 0.23658 0.76823 0.23658 0.77552 0.23565 C 0.77778 0.23542 0.78212 0.23287 0.78212 0.2331 C 0.78576 0.23334 0.78923 0.2338 0.79323 0.23426 C 0.79878 0.23496 0.80416 0.23519 0.80972 0.23565 C 0.81996 0.23704 0.8026 0.23866 0.81979 0.23866 C 0.8217 0.23866 0.81232 0.23727 0.81423 0.23704 C 0.81875 0.23611 0.82309 0.23704 0.82778 0.23704 L 0.82778 0.23727 L 0.82535 0.23565 " pathEditMode="relative" rAng="0" ptsTypes="AAAAAAAAAAAAAAAAAAAAAAAAAAAAAAAAAAAAAAAAAAAAAAAAAAAAAAAAAAA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556" y="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8434F-F42A-4A97-9CFF-E9EDBC40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Значение слова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FA642FC2-DFAE-471F-9CB3-20BDE95AA219}"/>
              </a:ext>
            </a:extLst>
          </p:cNvPr>
          <p:cNvSpPr/>
          <p:nvPr/>
        </p:nvSpPr>
        <p:spPr>
          <a:xfrm>
            <a:off x="428596" y="1285860"/>
            <a:ext cx="7500990" cy="244029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b="1" dirty="0"/>
              <a:t>Группа лиц, объединенных общей работой, учебой, общими интересами 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7" descr="коллектив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86190"/>
            <a:ext cx="3682991" cy="276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70442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8434F-F42A-4A97-9CFF-E9EDBC40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Этимология </a:t>
            </a:r>
            <a:r>
              <a:rPr lang="ru-RU" sz="4000" b="1" dirty="0">
                <a:solidFill>
                  <a:schemeClr val="bg1"/>
                </a:solidFill>
              </a:rPr>
              <a:t>слова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FA642FC2-DFAE-471F-9CB3-20BDE95AA219}"/>
              </a:ext>
            </a:extLst>
          </p:cNvPr>
          <p:cNvSpPr/>
          <p:nvPr/>
        </p:nvSpPr>
        <p:spPr>
          <a:xfrm>
            <a:off x="926767" y="1412776"/>
            <a:ext cx="6192688" cy="3816424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</a:rPr>
              <a:t>Происходит от латинского </a:t>
            </a:r>
            <a:r>
              <a:rPr lang="ru-RU" sz="3200" b="1" dirty="0" err="1">
                <a:solidFill>
                  <a:schemeClr val="tx1"/>
                </a:solidFill>
              </a:rPr>
              <a:t>collectivus</a:t>
            </a:r>
            <a:r>
              <a:rPr lang="ru-RU" sz="3200" b="1" dirty="0">
                <a:solidFill>
                  <a:schemeClr val="tx1"/>
                </a:solidFill>
              </a:rPr>
              <a:t> «собирательный,  скопившийся», из </a:t>
            </a:r>
            <a:r>
              <a:rPr lang="ru-RU" sz="3200" b="1" dirty="0" err="1">
                <a:solidFill>
                  <a:schemeClr val="tx1"/>
                </a:solidFill>
              </a:rPr>
              <a:t>colligere</a:t>
            </a:r>
            <a:r>
              <a:rPr lang="ru-RU" sz="3200" b="1" dirty="0">
                <a:solidFill>
                  <a:schemeClr val="tx1"/>
                </a:solidFill>
              </a:rPr>
              <a:t> «собирать, скручивать, собираться, сплачиваться»</a:t>
            </a:r>
          </a:p>
        </p:txBody>
      </p:sp>
    </p:spTree>
    <p:extLst>
      <p:ext uri="{BB962C8B-B14F-4D97-AF65-F5344CB8AC3E}">
        <p14:creationId xmlns:p14="http://schemas.microsoft.com/office/powerpoint/2010/main" xmlns="" val="4112906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8434F-F42A-4A97-9CFF-E9EDBC40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Синонимы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AE77CC98-C309-441F-8529-157EE67E6485}"/>
              </a:ext>
            </a:extLst>
          </p:cNvPr>
          <p:cNvSpPr/>
          <p:nvPr/>
        </p:nvSpPr>
        <p:spPr>
          <a:xfrm>
            <a:off x="926767" y="1412776"/>
            <a:ext cx="6192688" cy="64807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группа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DEF62A38-1BEE-4890-8D93-8173434AF2E2}"/>
              </a:ext>
            </a:extLst>
          </p:cNvPr>
          <p:cNvSpPr/>
          <p:nvPr/>
        </p:nvSpPr>
        <p:spPr>
          <a:xfrm>
            <a:off x="926767" y="2204864"/>
            <a:ext cx="6192688" cy="64807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команда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6DA4EEBC-C3AD-4D62-ACA7-D7BB94AA7B81}"/>
              </a:ext>
            </a:extLst>
          </p:cNvPr>
          <p:cNvSpPr/>
          <p:nvPr/>
        </p:nvSpPr>
        <p:spPr>
          <a:xfrm>
            <a:off x="957250" y="2996952"/>
            <a:ext cx="6192688" cy="64807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персонал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98B7C604-C965-4CCB-A83D-958423D8C935}"/>
              </a:ext>
            </a:extLst>
          </p:cNvPr>
          <p:cNvSpPr/>
          <p:nvPr/>
        </p:nvSpPr>
        <p:spPr>
          <a:xfrm>
            <a:off x="957250" y="3789040"/>
            <a:ext cx="6192688" cy="64807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состав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DCA18D90-6F9A-4120-98E2-F97743A06CEB}"/>
              </a:ext>
            </a:extLst>
          </p:cNvPr>
          <p:cNvSpPr/>
          <p:nvPr/>
        </p:nvSpPr>
        <p:spPr>
          <a:xfrm>
            <a:off x="957250" y="4575372"/>
            <a:ext cx="6192688" cy="648072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набор</a:t>
            </a:r>
          </a:p>
        </p:txBody>
      </p:sp>
    </p:spTree>
    <p:extLst>
      <p:ext uri="{BB962C8B-B14F-4D97-AF65-F5344CB8AC3E}">
        <p14:creationId xmlns:p14="http://schemas.microsoft.com/office/powerpoint/2010/main" xmlns="" val="3471189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C8434F-F42A-4A97-9CFF-E9EDBC40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Запомни!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FA642FC2-DFAE-471F-9CB3-20BDE95AA219}"/>
              </a:ext>
            </a:extLst>
          </p:cNvPr>
          <p:cNvSpPr/>
          <p:nvPr/>
        </p:nvSpPr>
        <p:spPr>
          <a:xfrm>
            <a:off x="926767" y="1772816"/>
            <a:ext cx="7101617" cy="1512168"/>
          </a:xfrm>
          <a:prstGeom prst="roundRec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tx1"/>
                </a:solidFill>
              </a:rPr>
              <a:t>КОЛЛЕКТИВ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C3D39D0-4F21-429A-8ECB-96C4847D158B}"/>
              </a:ext>
            </a:extLst>
          </p:cNvPr>
          <p:cNvSpPr/>
          <p:nvPr/>
        </p:nvSpPr>
        <p:spPr>
          <a:xfrm>
            <a:off x="1331640" y="2060846"/>
            <a:ext cx="2164095" cy="93610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/>
              <a:t>КОЛ</a:t>
            </a:r>
          </a:p>
        </p:txBody>
      </p:sp>
      <p:pic>
        <p:nvPicPr>
          <p:cNvPr id="1028" name="Picture 4" descr="http://izgotovlenie-trafaretov.ru/wp-content/uploads/2014/11/trafaret-cifra-1-tip1.jpg">
            <a:extLst>
              <a:ext uri="{FF2B5EF4-FFF2-40B4-BE49-F238E27FC236}">
                <a16:creationId xmlns:a16="http://schemas.microsoft.com/office/drawing/2014/main" xmlns="" id="{6C408EB8-8928-4666-B8D0-2E05EDB07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654" y="3861048"/>
            <a:ext cx="281001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xmlns="" id="{2756C5D4-3101-494A-8CBA-3D828F15813B}"/>
              </a:ext>
            </a:extLst>
          </p:cNvPr>
          <p:cNvCxnSpPr>
            <a:cxnSpLocks/>
          </p:cNvCxnSpPr>
          <p:nvPr/>
        </p:nvCxnSpPr>
        <p:spPr>
          <a:xfrm>
            <a:off x="2267744" y="2996951"/>
            <a:ext cx="0" cy="108012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9039242-02E2-4CD3-B6D1-F31D77093F62}"/>
              </a:ext>
            </a:extLst>
          </p:cNvPr>
          <p:cNvSpPr/>
          <p:nvPr/>
        </p:nvSpPr>
        <p:spPr>
          <a:xfrm>
            <a:off x="3495735" y="2060846"/>
            <a:ext cx="1410296" cy="93610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/>
              <a:t>ЛЕ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FE7AA072-5B11-4DA4-9F11-AF493EDB259E}"/>
              </a:ext>
            </a:extLst>
          </p:cNvPr>
          <p:cNvCxnSpPr>
            <a:cxnSpLocks/>
          </p:cNvCxnSpPr>
          <p:nvPr/>
        </p:nvCxnSpPr>
        <p:spPr>
          <a:xfrm>
            <a:off x="4200883" y="2996951"/>
            <a:ext cx="1811277" cy="2952329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ABAF351A-D032-4040-95B3-39671AC91B06}"/>
              </a:ext>
            </a:extLst>
          </p:cNvPr>
          <p:cNvSpPr/>
          <p:nvPr/>
        </p:nvSpPr>
        <p:spPr>
          <a:xfrm>
            <a:off x="3634201" y="5805264"/>
            <a:ext cx="1930137" cy="5760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Ле</a:t>
            </a:r>
            <a:r>
              <a:rPr lang="ru-RU" sz="4800" b="1" dirty="0" smtClean="0"/>
              <a:t>на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354358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857364"/>
            <a:ext cx="7929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Arial Black" pitchFamily="34" charset="0"/>
              </a:rPr>
              <a:t>р</a:t>
            </a:r>
            <a:r>
              <a:rPr lang="ru-RU" sz="8000" dirty="0" smtClean="0">
                <a:latin typeface="Arial Black" pitchFamily="34" charset="0"/>
              </a:rPr>
              <a:t>аб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8000" dirty="0" smtClean="0">
                <a:latin typeface="Arial Black" pitchFamily="34" charset="0"/>
              </a:rPr>
              <a:t>та – сов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8000" dirty="0" smtClean="0">
                <a:latin typeface="Arial Black" pitchFamily="34" charset="0"/>
              </a:rPr>
              <a:t>т - к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8000" u="sng" dirty="0" smtClean="0">
                <a:latin typeface="Arial Black" pitchFamily="34" charset="0"/>
              </a:rPr>
              <a:t>лл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8000" dirty="0" smtClean="0">
                <a:latin typeface="Arial Black" pitchFamily="34" charset="0"/>
              </a:rPr>
              <a:t>ктив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63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Собери слово</vt:lpstr>
      <vt:lpstr>Значение слова</vt:lpstr>
      <vt:lpstr>Этимология слова</vt:lpstr>
      <vt:lpstr>Синонимы</vt:lpstr>
      <vt:lpstr>Запомни!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31</cp:revision>
  <dcterms:created xsi:type="dcterms:W3CDTF">2017-08-13T05:03:26Z</dcterms:created>
  <dcterms:modified xsi:type="dcterms:W3CDTF">2022-11-14T03:35:55Z</dcterms:modified>
</cp:coreProperties>
</file>