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26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1921" y="3327816"/>
            <a:ext cx="7130322" cy="1591222"/>
          </a:xfrm>
        </p:spPr>
        <p:txBody>
          <a:bodyPr anchor="b"/>
          <a:lstStyle>
            <a:lvl1pPr algn="ctr">
              <a:defRPr sz="600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1921" y="5239909"/>
            <a:ext cx="7130322" cy="11034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4259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6474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93193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3" y="209863"/>
            <a:ext cx="11632367" cy="10493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3" y="1558976"/>
            <a:ext cx="11632367" cy="47973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3116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1684" y="3342808"/>
            <a:ext cx="6865496" cy="1767800"/>
          </a:xfrm>
        </p:spPr>
        <p:txBody>
          <a:bodyPr anchor="b"/>
          <a:lstStyle>
            <a:lvl1pPr>
              <a:defRPr sz="600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51684" y="5287367"/>
            <a:ext cx="6865496" cy="71234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948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3" y="365125"/>
            <a:ext cx="11632367" cy="9390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9803" y="1573966"/>
            <a:ext cx="5719997" cy="47823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73966"/>
            <a:ext cx="5759970" cy="47823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099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833" y="365125"/>
            <a:ext cx="11707317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4834" y="1681163"/>
            <a:ext cx="574274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4834" y="2505075"/>
            <a:ext cx="574274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899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8995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6828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6414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1897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442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8082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3" y="365125"/>
            <a:ext cx="116323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plastic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9803" y="1825625"/>
            <a:ext cx="116323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2B56E-07EC-4884-AB75-A935A01D0D01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ABF8A-F3A3-49E4-A462-A1991ADD25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67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>
              <a:lumMod val="75000"/>
            </a:schemeClr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18846" y="3128681"/>
            <a:ext cx="6798333" cy="2474260"/>
          </a:xfrm>
        </p:spPr>
        <p:txBody>
          <a:bodyPr>
            <a:normAutofit fontScale="90000"/>
          </a:bodyPr>
          <a:lstStyle/>
          <a:p>
            <a:r>
              <a:rPr lang="ru-RU" altLang="ru-RU" sz="6000" dirty="0">
                <a:solidFill>
                  <a:srgbClr val="FFC000"/>
                </a:solidFill>
              </a:rPr>
              <a:t>«</a:t>
            </a:r>
            <a:r>
              <a:rPr lang="ru-RU" altLang="ru-RU" sz="6000" dirty="0">
                <a:solidFill>
                  <a:srgbClr val="002060"/>
                </a:solidFill>
              </a:rPr>
              <a:t> </a:t>
            </a:r>
            <a:r>
              <a:rPr lang="ru-RU" dirty="0"/>
              <a:t>Защитники Отечества</a:t>
            </a:r>
            <a:r>
              <a:rPr lang="ru-RU" altLang="ru-RU" sz="6000" dirty="0">
                <a:solidFill>
                  <a:srgbClr val="FFC000"/>
                </a:solidFill>
              </a:rPr>
              <a:t>»</a:t>
            </a:r>
            <a:r>
              <a:rPr lang="ru-RU" dirty="0"/>
              <a:t>    конкурс чтецов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51683" y="5602941"/>
            <a:ext cx="6865496" cy="995082"/>
          </a:xfrm>
        </p:spPr>
        <p:txBody>
          <a:bodyPr/>
          <a:lstStyle/>
          <a:p>
            <a:r>
              <a:rPr lang="ru-RU" altLang="ru-RU" sz="2400" dirty="0">
                <a:solidFill>
                  <a:srgbClr val="FFC000"/>
                </a:solidFill>
              </a:rPr>
              <a:t>Воспитатель: </a:t>
            </a:r>
            <a:r>
              <a:rPr lang="ru-RU" altLang="ru-RU" sz="2400" dirty="0" err="1">
                <a:solidFill>
                  <a:srgbClr val="FFC000"/>
                </a:solidFill>
              </a:rPr>
              <a:t>Воскобоева</a:t>
            </a:r>
            <a:r>
              <a:rPr lang="ru-RU" altLang="ru-RU" sz="2400" dirty="0">
                <a:solidFill>
                  <a:srgbClr val="FFC000"/>
                </a:solidFill>
              </a:rPr>
              <a:t> Л.М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8780B0B-2681-4602-85C9-2AF4E4030B3C}"/>
              </a:ext>
            </a:extLst>
          </p:cNvPr>
          <p:cNvSpPr txBox="1"/>
          <p:nvPr/>
        </p:nvSpPr>
        <p:spPr>
          <a:xfrm>
            <a:off x="2823882" y="1210269"/>
            <a:ext cx="7673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образовательное учреждение</a:t>
            </a:r>
            <a:b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«Детский сад № 101»</a:t>
            </a:r>
            <a:r>
              <a:rPr lang="ru-RU" alt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26629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800" dirty="0"/>
          </a:p>
          <a:p>
            <a:r>
              <a:rPr lang="ru-RU" sz="1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феврале завьюженном зимнем                                                                                                                                 День особый, важный есть –                                                                                                                                        Всем защитникам России                                                                                                                                        Воздаем хвалу и честь!                                                                                                                                               Защитников отечества                                                                                                                                                        Любит весь народ!                                                                                                                                                                    Защитникам отечества                                                                                                                                                          Слава и почет!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    </a:t>
            </a:r>
            <a:endParaRPr lang="ru-RU" sz="1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конкурсе принимали  участие ребята из разных возрастных групп нашего сада                                                                                                                                      </a:t>
            </a:r>
            <a:r>
              <a:rPr lang="ru-RU" sz="18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Целью 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проведения смотра-конкурса является патриотическое воспитание дошкольников средствами речевого развития детей. 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083" y="267286"/>
            <a:ext cx="11254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 февраля  2022 года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 преддверии  Дня защитника Отечества в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МДОАУ "Детский сад № 101«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прошел конкур чтецов посвященный этой праздничной дате.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835107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800" dirty="0"/>
          </a:p>
          <a:p>
            <a:r>
              <a:rPr lang="ru-RU" sz="180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создание 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условий для  познавательно-речевого развития детей;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воспитание положительного эмоционального отношения к литературным поэтическим произведениям;                       любовь к родному Отечеству;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художественно - речевых исполнительских навыков при чтении стихотворений;                                                                                                                                                                               выявление лучших чтецов среди детей, предоставление им возможности для самовыражения.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активизация работы родителей (законных представителей) по патриотическому воспитанию детей через развитие речи детей;                                                                                                                          </a:t>
            </a:r>
          </a:p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навыков работы с литературным произведением, повышение интереса дошкольников к празднику День защитника Отечества;      </a:t>
            </a:r>
          </a:p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формирование творческой инициативы родителей (законных представителей) воспитанников.                                                                                              выявление и поддержка талантливых детей; .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1686" y="518868"/>
            <a:ext cx="877824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 конкурса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</a:t>
            </a:r>
            <a:endParaRPr lang="ru-RU" dirty="0">
              <a:solidFill>
                <a:srgbClr val="181818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4770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800" dirty="0"/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Победителями конкурса признаются воспитанники, показавшие высокие результаты в выполнении основных показателей смотра-конкурса.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Признать победителями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воспитанников: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2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Постникова  Ксения      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   Романова   Полина       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   Фёдорова   Василиса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5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Волкова   Аделина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6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Довбивуз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Александр  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9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Анпилогова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Ксения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10 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Лапынина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Евгения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11  Туран Мелисса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   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 № 12  Коваленко  Лера 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4174924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="" xmlns:a16="http://schemas.microsoft.com/office/drawing/2014/main" id="{9CE2701F-9331-4AB3-B2F1-DA2140F4CB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7" y="1863503"/>
            <a:ext cx="8828441" cy="4756497"/>
          </a:xfrm>
        </p:spPr>
      </p:pic>
    </p:spTree>
    <p:extLst>
      <p:ext uri="{BB962C8B-B14F-4D97-AF65-F5344CB8AC3E}">
        <p14:creationId xmlns="" xmlns:p14="http://schemas.microsoft.com/office/powerpoint/2010/main" val="4267534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EFCA1B95-20A5-46CD-B130-72806822AF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5" y="1648550"/>
            <a:ext cx="5480851" cy="4100307"/>
          </a:xfr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964B3782-0178-4AEB-8AC8-F2681D1A7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278" y="1587811"/>
            <a:ext cx="3744538" cy="46866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17997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FDB789E-5447-4551-B60D-C390D682CE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418" y="1775944"/>
            <a:ext cx="6724359" cy="4512316"/>
          </a:xfrm>
        </p:spPr>
      </p:pic>
    </p:spTree>
    <p:extLst>
      <p:ext uri="{BB962C8B-B14F-4D97-AF65-F5344CB8AC3E}">
        <p14:creationId xmlns="" xmlns:p14="http://schemas.microsoft.com/office/powerpoint/2010/main" val="1390905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65FA3727-7811-4629-B7AA-9832F6A386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382" y="1731491"/>
            <a:ext cx="6231988" cy="4559526"/>
          </a:xfrm>
        </p:spPr>
      </p:pic>
    </p:spTree>
    <p:extLst>
      <p:ext uri="{BB962C8B-B14F-4D97-AF65-F5344CB8AC3E}">
        <p14:creationId xmlns="" xmlns:p14="http://schemas.microsoft.com/office/powerpoint/2010/main" val="3352937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9C75E2EE-31AB-458A-B9ED-BDDBC4BCC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689" y="1618002"/>
            <a:ext cx="6808763" cy="4641155"/>
          </a:xfrm>
        </p:spPr>
      </p:pic>
    </p:spTree>
    <p:extLst>
      <p:ext uri="{BB962C8B-B14F-4D97-AF65-F5344CB8AC3E}">
        <p14:creationId xmlns="" xmlns:p14="http://schemas.microsoft.com/office/powerpoint/2010/main" val="437033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 февраля 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E5BE2150-A692-4480-86CE-A4D3681BDBD5}" vid="{36B7EFD4-E04D-438A-B364-5C91244FE7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 февраля 4</Template>
  <TotalTime>55</TotalTime>
  <Words>159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23 февраля 4</vt:lpstr>
      <vt:lpstr>« Защитники Отечества»    конкурс чтецов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Защитнику Отечества</dc:title>
  <dc:creator>User</dc:creator>
  <cp:lastModifiedBy>Пользователь</cp:lastModifiedBy>
  <cp:revision>11</cp:revision>
  <dcterms:created xsi:type="dcterms:W3CDTF">2017-01-19T14:05:06Z</dcterms:created>
  <dcterms:modified xsi:type="dcterms:W3CDTF">2022-11-14T14:41:39Z</dcterms:modified>
</cp:coreProperties>
</file>