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22"/>
  </p:notesMasterIdLst>
  <p:sldIdLst>
    <p:sldId id="293" r:id="rId2"/>
    <p:sldId id="268" r:id="rId3"/>
    <p:sldId id="286" r:id="rId4"/>
    <p:sldId id="294" r:id="rId5"/>
    <p:sldId id="258" r:id="rId6"/>
    <p:sldId id="269" r:id="rId7"/>
    <p:sldId id="288" r:id="rId8"/>
    <p:sldId id="287" r:id="rId9"/>
    <p:sldId id="271" r:id="rId10"/>
    <p:sldId id="272" r:id="rId11"/>
    <p:sldId id="279" r:id="rId12"/>
    <p:sldId id="280" r:id="rId13"/>
    <p:sldId id="281" r:id="rId14"/>
    <p:sldId id="282" r:id="rId15"/>
    <p:sldId id="274" r:id="rId16"/>
    <p:sldId id="290" r:id="rId17"/>
    <p:sldId id="283" r:id="rId18"/>
    <p:sldId id="295" r:id="rId19"/>
    <p:sldId id="292" r:id="rId20"/>
    <p:sldId id="289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642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B8FFED8A-0A2D-49F0-B80C-778FD950A409}" type="datetimeFigureOut">
              <a:rPr lang="ru-RU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D06EDCEC-B317-4242-AD1B-8E945A9348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39197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002B2D-6741-4CFF-A7A6-E4AE8C7A155F}" type="slidenum">
              <a:rPr lang="ru-RU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164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72F7596-D0E7-44A2-888C-FEE444922526}" type="datetimeFigureOut">
              <a:rPr lang="ru-RU" smtClean="0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13D2A3D-6353-44F5-AB78-50BBA8D182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B65802D-EC9A-43E2-B402-E79650BB996F}" type="datetimeFigureOut">
              <a:rPr lang="ru-RU" smtClean="0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FAEE393-ECC1-40EB-AFA6-AC5BE7E75E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FD13AF1-21C0-42C5-91BD-02A4F1FF2BE9}" type="datetimeFigureOut">
              <a:rPr lang="ru-RU" smtClean="0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397CE94-0088-4356-86FF-58988CDA5C7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BD7755B-5E4C-4CFF-A824-C690C2525DBD}" type="datetimeFigureOut">
              <a:rPr lang="ru-RU" smtClean="0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D571EA4-4E26-4F56-8315-E4F6838FC0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B817787-7ABA-4466-B11B-7833438701D8}" type="datetimeFigureOut">
              <a:rPr lang="ru-RU" smtClean="0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0635A37-5C99-4A0C-95F8-03873AC7B7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69872F7-9037-4786-9497-F7E3AAE4E28B}" type="datetimeFigureOut">
              <a:rPr lang="ru-RU" smtClean="0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31ECCAF-D5FF-4C37-8F75-1509A141EDC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CEB2061-4C69-4048-BF81-C9127B97164F}" type="datetimeFigureOut">
              <a:rPr lang="ru-RU" smtClean="0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4D61A08-899B-4DC2-8DF4-7AD9AFA36B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EEF40CE-690D-4A2B-8ECA-F74F98521ED6}" type="datetimeFigureOut">
              <a:rPr lang="ru-RU" smtClean="0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2EAB0ED-ED8B-498F-B492-5EB1C2DC88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1DC3DA6-B796-4585-9CE3-095D71F24471}" type="datetimeFigureOut">
              <a:rPr lang="ru-RU" smtClean="0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4322568-6559-45A4-A410-7A7F2B6072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2967371-9CDD-45B3-89C7-9B4936828C3D}" type="datetimeFigureOut">
              <a:rPr lang="ru-RU" smtClean="0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69FFC8E-C967-4DF4-882F-A2DB98B640D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1B1AEFD-0AC4-47D6-8E46-66747D413AE0}" type="datetimeFigureOut">
              <a:rPr lang="ru-RU" smtClean="0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0475840-CE96-43A1-9718-B7B73168C2A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BFA00D12-B9AD-4221-983C-33A1BC272A88}" type="datetimeFigureOut">
              <a:rPr lang="ru-RU" smtClean="0"/>
              <a:pPr>
                <a:defRPr/>
              </a:pPr>
              <a:t>14.11.2022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33D12396-31AA-45D5-87AF-7216CDB04D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95536" y="1700213"/>
            <a:ext cx="835292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КОНСТРУИРОВАНИЕ ШВЕЙНЫХ ИЗДЕЛИЙ</a:t>
            </a:r>
          </a:p>
          <a:p>
            <a:pPr algn="ctr"/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Разработала Комарницкая Е.Б.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технологии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ГБОУ лицей 144 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Калининского района 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Санкт-Петербург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284984"/>
            <a:ext cx="4572001" cy="2794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875"/>
            <a:ext cx="2622550" cy="529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771775" y="1989138"/>
            <a:ext cx="5976938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8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МЕРКИ </a:t>
            </a:r>
          </a:p>
          <a:p>
            <a:pPr algn="ctr"/>
            <a:r>
              <a:rPr lang="ru-RU" sz="8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</a:p>
          <a:p>
            <a:pPr algn="ctr"/>
            <a:r>
              <a:rPr lang="ru-RU" sz="8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ФАРТУКА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2349500"/>
            <a:ext cx="4248150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95288" y="1268413"/>
            <a:ext cx="8280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обхват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талии</a:t>
            </a:r>
          </a:p>
        </p:txBody>
      </p:sp>
      <p:sp>
        <p:nvSpPr>
          <p:cNvPr id="25604" name="Rectangle 3"/>
          <p:cNvSpPr>
            <a:spLocks noChangeArrowheads="1"/>
          </p:cNvSpPr>
          <p:nvPr/>
        </p:nvSpPr>
        <p:spPr bwMode="auto">
          <a:xfrm>
            <a:off x="0" y="74613"/>
            <a:ext cx="381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  <a:endParaRPr lang="ru-RU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606925" y="2349500"/>
            <a:ext cx="453707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Сантиметровая лента проходит точно по контрольному шнуру по линии талии.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Мерка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нужна для определения длины пояса.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76475"/>
            <a:ext cx="385127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123983" y="1268413"/>
            <a:ext cx="4667432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–обхват </a:t>
            </a:r>
            <a:r>
              <a:rPr lang="ru-RU" sz="4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бёдер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959225" y="2025650"/>
            <a:ext cx="5184775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Сантиметровая лента проходит сзади по выступающим точкам ягодиц, а спереди замыкается на выпуклости живота.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Мерка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нужна для определения  ширины нижней части фартука.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20938"/>
            <a:ext cx="4427538" cy="399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547813" y="1268413"/>
            <a:ext cx="60896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4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длина нагрудника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500563" y="2997200"/>
            <a:ext cx="4643437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Измеряем от контрольного шнура на линии талии вверх до желаемой длины нагрудника.</a:t>
            </a:r>
          </a:p>
          <a:p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Мерка определяет длину нагрудника.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042988" y="1268413"/>
            <a:ext cx="69500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Днч</a:t>
            </a:r>
            <a:r>
              <a:rPr lang="ru-RU" sz="4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длина нижней части</a:t>
            </a:r>
          </a:p>
        </p:txBody>
      </p:sp>
      <p:pic>
        <p:nvPicPr>
          <p:cNvPr id="3" name="Рисунок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60575"/>
            <a:ext cx="4284663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716463" y="2205038"/>
            <a:ext cx="4176712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Измеряем от контрольного шнура на линии талии вниз до желаемой длины  нижней части фартука.</a:t>
            </a:r>
          </a:p>
          <a:p>
            <a:r>
              <a:rPr 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Мерка определяет длину фартука.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9972675" y="549275"/>
            <a:ext cx="153988" cy="488950"/>
          </a:xfrm>
        </p:spPr>
        <p:txBody>
          <a:bodyPr/>
          <a:lstStyle/>
          <a:p>
            <a:endParaRPr lang="ru-RU" sz="800" smtClean="0"/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9901238" y="5949950"/>
            <a:ext cx="80962" cy="247650"/>
          </a:xfrm>
        </p:spPr>
        <p:txBody>
          <a:bodyPr>
            <a:normAutofit lnSpcReduction="10000"/>
          </a:bodyPr>
          <a:lstStyle/>
          <a:p>
            <a:endParaRPr lang="ru-RU" sz="800" smtClean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692275" y="0"/>
            <a:ext cx="57261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СНЯТИЯ МЕРОК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0825" y="584200"/>
            <a:ext cx="8893175" cy="629403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ru-RU" sz="27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Талию повязать пояском или шнурком.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1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Мерки снимают по правой стороне фигуры.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1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Сначала снимают мерки обхватов, затем мерки длин.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1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Сантиметровую ленту не следует натягивать и ослаблять.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1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Стоять прямо, без напряжения, руки опущены, ноги вместе.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1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Мерки длины (</a:t>
            </a:r>
            <a:r>
              <a:rPr lang="ru-RU" sz="31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</a:t>
            </a:r>
            <a:r>
              <a:rPr lang="ru-RU" sz="31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измеряют полностью, записывают полностью.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31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Мерки обхватов </a:t>
            </a:r>
            <a:r>
              <a:rPr lang="ru-RU" sz="31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1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1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1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1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</a:t>
            </a:r>
            <a:r>
              <a:rPr lang="ru-RU" sz="31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 и ширины измеряют </a:t>
            </a:r>
            <a:r>
              <a:rPr lang="ru-RU" sz="31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полностью, записывают полностью</a:t>
            </a:r>
            <a:endParaRPr lang="ru-RU" sz="31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1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8459788" y="0"/>
            <a:ext cx="684212" cy="836613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2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6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Снятие мерок\img1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20"/>
          <a:stretch/>
        </p:blipFill>
        <p:spPr bwMode="auto">
          <a:xfrm>
            <a:off x="0" y="404664"/>
            <a:ext cx="9144000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0" y="1773238"/>
            <a:ext cx="9144000" cy="387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742950"/>
            <a:r>
              <a:rPr lang="ru-RU" sz="6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Практическая работа: </a:t>
            </a:r>
          </a:p>
          <a:p>
            <a:pPr marL="742950" indent="-742950" algn="ctr"/>
            <a:r>
              <a:rPr lang="ru-RU" sz="6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«Снятие мерок и запись результатов измерения в таблицу».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823862"/>
              </p:ext>
            </p:extLst>
          </p:nvPr>
        </p:nvGraphicFramePr>
        <p:xfrm>
          <a:off x="1524000" y="1397000"/>
          <a:ext cx="60960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Мерка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Обозначение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Мои измерения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Контроль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Обхват груди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Обхват талии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578930"/>
              </p:ext>
            </p:extLst>
          </p:nvPr>
        </p:nvGraphicFramePr>
        <p:xfrm>
          <a:off x="1043608" y="908721"/>
          <a:ext cx="7272809" cy="54571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8272"/>
                <a:gridCol w="1627697"/>
                <a:gridCol w="1598420"/>
                <a:gridCol w="1598420"/>
              </a:tblGrid>
              <a:tr h="92662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Название мерки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Обозначение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Мои измерения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Контроль</a:t>
                      </a:r>
                      <a:endParaRPr lang="ru-RU" dirty="0"/>
                    </a:p>
                  </a:txBody>
                  <a:tcPr/>
                </a:tc>
              </a:tr>
              <a:tr h="1132638">
                <a:tc>
                  <a:txBody>
                    <a:bodyPr/>
                    <a:lstStyle/>
                    <a:p>
                      <a:r>
                        <a:rPr lang="ru-RU" sz="2800" b="1" i="1" dirty="0" smtClean="0"/>
                        <a:t>Обхват груди</a:t>
                      </a:r>
                      <a:endParaRPr lang="ru-RU" sz="28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ОГ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32638">
                <a:tc>
                  <a:txBody>
                    <a:bodyPr/>
                    <a:lstStyle/>
                    <a:p>
                      <a:r>
                        <a:rPr lang="ru-RU" sz="2800" b="1" i="1" dirty="0" smtClean="0"/>
                        <a:t>Обхват талии</a:t>
                      </a:r>
                      <a:endParaRPr lang="ru-RU" sz="28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ОТ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32638">
                <a:tc>
                  <a:txBody>
                    <a:bodyPr/>
                    <a:lstStyle/>
                    <a:p>
                      <a:r>
                        <a:rPr lang="ru-RU" sz="2800" b="1" i="1" dirty="0" smtClean="0"/>
                        <a:t>Обхват бедер</a:t>
                      </a:r>
                      <a:endParaRPr lang="ru-RU" sz="28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ОБ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32638">
                <a:tc>
                  <a:txBody>
                    <a:bodyPr/>
                    <a:lstStyle/>
                    <a:p>
                      <a:r>
                        <a:rPr lang="ru-RU" sz="2800" b="1" i="1" dirty="0" smtClean="0"/>
                        <a:t>Длина изделия</a:t>
                      </a:r>
                      <a:endParaRPr lang="ru-RU" sz="28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ДИ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8195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Домашнее задание</a:t>
            </a:r>
          </a:p>
          <a:p>
            <a:pPr algn="just">
              <a:buNone/>
            </a:pPr>
            <a:r>
              <a:rPr lang="ru-RU" dirty="0" smtClean="0"/>
              <a:t>1. Параграф 16, с. 95 </a:t>
            </a:r>
          </a:p>
          <a:p>
            <a:pPr algn="just">
              <a:buNone/>
            </a:pPr>
            <a:r>
              <a:rPr lang="ru-RU" dirty="0" smtClean="0"/>
              <a:t>Выполни задание «Используй компьютер»</a:t>
            </a:r>
          </a:p>
          <a:p>
            <a:pPr algn="just">
              <a:buNone/>
            </a:pPr>
            <a:r>
              <a:rPr lang="ru-RU" dirty="0" smtClean="0"/>
              <a:t>2. Проверь себя: сними мерки с родственников и определи размер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0" y="1268413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КОНСТРУИРОВАНИЕ ШВЕЙНЫХ</a:t>
            </a:r>
          </a:p>
          <a:p>
            <a:pPr algn="ctr"/>
            <a:r>
              <a:rPr lang="ru-RU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ИЗДЕЛИЙ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50825" y="2420938"/>
            <a:ext cx="8642350" cy="219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построение </a:t>
            </a: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чертежа изделия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изготовление </a:t>
            </a: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выкройки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раскроя</a:t>
            </a:r>
            <a:r>
              <a:rPr lang="ru-RU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пошива одежды.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Снятие мерок\img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Снятие мерок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0" y="1268413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КОНСТРУИРОВАНИЕ ШВЕЙНЫХ</a:t>
            </a:r>
          </a:p>
          <a:p>
            <a:pPr algn="ctr"/>
            <a:r>
              <a:rPr lang="ru-RU" sz="36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ИЗДЕЛИЙ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50825" y="2420938"/>
            <a:ext cx="8642350" cy="2751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Чтобы выполнить чертеж изделия 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нужно знать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>
              <a:lnSpc>
                <a:spcPct val="90000"/>
              </a:lnSpc>
            </a:pP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Мерки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(для одежды),</a:t>
            </a:r>
          </a:p>
          <a:p>
            <a:pPr algn="ctr">
              <a:lnSpc>
                <a:spcPct val="90000"/>
              </a:lnSpc>
            </a:pPr>
            <a:r>
              <a:rPr lang="ru-RU" sz="4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Размеры</a:t>
            </a:r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(для предметов быта)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0" y="1700213"/>
            <a:ext cx="9144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КОНСТРУИРОВАНИЕ ШВЕЙНЫХ ИЗДЕЛИЙ</a:t>
            </a:r>
          </a:p>
          <a:p>
            <a:pPr algn="ctr"/>
            <a:r>
              <a:rPr lang="ru-RU" sz="9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Снятие мерок</a:t>
            </a:r>
          </a:p>
          <a:p>
            <a:pPr algn="ctr"/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2051050" y="1268413"/>
            <a:ext cx="48704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СНЯТИЕ МЕРОК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0825" y="1989138"/>
            <a:ext cx="8642350" cy="39703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36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Мерки</a:t>
            </a:r>
            <a:r>
              <a:rPr lang="ru-RU" sz="3600" dirty="0">
                <a:solidFill>
                  <a:srgbClr val="A81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основные размеры фигуры человека, полученные путём её измерения.</a:t>
            </a:r>
          </a:p>
          <a:p>
            <a:pPr algn="just">
              <a:defRPr/>
            </a:pPr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Снятие мерок – это измерение фигуры для построения выкроек.</a:t>
            </a:r>
          </a:p>
          <a:p>
            <a:pPr algn="just">
              <a:defRPr/>
            </a:pPr>
            <a:r>
              <a:rPr lang="ru-RU" sz="36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	Снятие мерок заключается в измерении основных </a:t>
            </a:r>
            <a:r>
              <a:rPr lang="ru-RU" sz="3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условных линий на фигуре</a:t>
            </a:r>
          </a:p>
        </p:txBody>
      </p:sp>
      <p:pic>
        <p:nvPicPr>
          <p:cNvPr id="5" name="Рисунок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5445125"/>
            <a:ext cx="228600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101013" y="5815013"/>
            <a:ext cx="1042987" cy="104298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Снятие мерок\img21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32656"/>
            <a:ext cx="9144000" cy="5435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Снятие мерок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686800" cy="785818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Конструктивные линии фигуры</a:t>
            </a:r>
            <a:endParaRPr lang="ru-RU" b="1" dirty="0"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1\Рабочий стол\методика\черчение\фото -рисунки\img3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4759" y="530225"/>
            <a:ext cx="6700520" cy="4187825"/>
          </a:xfrm>
          <a:effectLst>
            <a:outerShdw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652</TotalTime>
  <Words>328</Words>
  <Application>Microsoft Office PowerPoint</Application>
  <PresentationFormat>Экран (4:3)</PresentationFormat>
  <Paragraphs>75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Calibri</vt:lpstr>
      <vt:lpstr>Times New Roman</vt:lpstr>
      <vt:lpstr>Verdana</vt:lpstr>
      <vt:lpstr>Wingdings</vt:lpstr>
      <vt:lpstr>Wingdings 2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Конструктивные линии фигуры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Customer</dc:creator>
  <cp:lastModifiedBy>Аким ^_^</cp:lastModifiedBy>
  <cp:revision>54</cp:revision>
  <dcterms:created xsi:type="dcterms:W3CDTF">2012-07-22T19:45:16Z</dcterms:created>
  <dcterms:modified xsi:type="dcterms:W3CDTF">2022-11-14T17:31:13Z</dcterms:modified>
</cp:coreProperties>
</file>