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36"/>
    <p:restoredTop sz="95781"/>
  </p:normalViewPr>
  <p:slideViewPr>
    <p:cSldViewPr snapToGrid="0" snapToObjects="1">
      <p:cViewPr>
        <p:scale>
          <a:sx n="96" d="100"/>
          <a:sy n="96" d="100"/>
        </p:scale>
        <p:origin x="600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DA34D-92CF-2848-805A-8A9013BC09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7259EC-EA60-C748-A14B-AB685E32E2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7A1255-42D2-0E49-A566-A768BFD4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2021E1-B7BC-D140-8EFC-719C85C28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F48A51-4ABA-3E4E-AD6A-7F480BE50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44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F33409-A043-9C48-BDD6-579840061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89B3DC-2AAB-E646-825B-7E528871A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C512C6-3B86-4941-89FD-24D99C9FC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D5198F-CCE9-D045-A11F-E12991C5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8EE100-5B30-7049-BBEA-33A377AA7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8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93DEAB5-3D5F-9B43-8312-E8DA0B4D8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A7E552-83E9-E549-8944-8D729BA6F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5FB984-8A84-2343-B17B-13A01561C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BF7342-25E8-3B40-93F5-E8A77D7F0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219EEE-544F-CA46-A531-7A2DD510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BE1A9-4DF4-1148-AE2D-DD1500217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8B597D-8949-5246-9FD5-1CC6A9814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D20095-DCBA-DA42-A315-C68C74465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692586-0194-C84B-974C-DB827941C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9E7995-3DFC-6B4C-8D03-007047208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67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A4EAB4-7461-4A46-A678-891458A88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EB18C4-4481-C947-AFF1-D14C2213A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2196C8-C5A5-1441-9230-7EE8C4DBF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3141BA-5B69-5D4D-9B33-72D1D43E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BF8F9F-C600-6446-9285-60CB0BE0C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30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3CA003-AB7B-C249-8A5B-6001F4286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68BB5B-05A0-4848-89D9-FD1D972E32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0113FD-507A-4342-86CE-43D3E3DEE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D50C32-F104-F943-8CC6-A05FBD8AF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D74E8F-89F4-C247-ADDB-2F9A3925D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85E963-02A8-1D4A-B8B4-DA381F86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7B2DD9-C5C5-B246-9078-4848149EE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9E0F1C-C599-5F48-8D6B-16DA8FFBE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2A59AF-4A32-AD41-8CF1-48CCF2C55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D0219DA-884E-FE4D-9D88-4890579E6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11937B-5A86-5A4F-AEE3-9CFDBAE1F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2ADE0F4-518D-D146-82C6-C6190A00E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A4DEB9-EEA0-F14A-95D3-D501590B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7CFD24D-7545-694F-A4CF-7D0EDF738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35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348480-F230-0844-8C93-0A4D9AD4E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141313F-6D01-0F4F-A9E9-B74E04B9F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DB41AF-46AD-DD4E-B429-96E23DDBC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BCB97DD-693F-CE42-AB75-1C04E2B4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606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2B10507-FEBA-1B49-9DA1-97D8B6CB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4B2CFC6-A6C7-A84F-8675-074275B14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3AEAB3-D515-F34F-90B9-C112951C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63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916F09-9B12-3A42-A8A5-C8612D131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ACECC7-33FE-6649-9AA4-DD0E430C3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6716C8-7905-C54E-8A4F-04A532CC3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62E380-859F-1547-8AAA-58BA7C7AA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94E84F-8ADD-774F-BE2A-BF3E63FFA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BB014D-04D2-0C44-AEAA-77CF4DEBA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7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D45E2-D56F-2F48-9E01-6E2C7EE2E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8BEF371-0E83-3F4C-B1AF-C4F0D17F9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FA32BD-9128-A54A-93CD-33948C8EA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7F8675-E5D4-FE4F-AB8B-5C912CB36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1573D4-79C8-F449-A73C-D5D23AEDE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C8317D-3311-7C46-BE9E-07166996A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43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6121BC-F57B-3B48-8DF9-9BCEFE6AE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E9DDA4-5A14-E840-9E20-E4158C594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9D7005-1727-404C-A4E1-E0F677BBD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734C6-66BA-4A45-8AD6-615A255C069A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6B53FD-9E8A-144B-8B7E-C40B8ADE6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8FCBA4-6DA1-284E-9A85-305D67DEE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5534D-49A5-D347-9468-4FD9A7D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13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!!BGRectangle">
            <a:extLst>
              <a:ext uri="{FF2B5EF4-FFF2-40B4-BE49-F238E27FC236}">
                <a16:creationId xmlns:a16="http://schemas.microsoft.com/office/drawing/2014/main" id="{7D6547EF-5348-4B33-A900-D94E515357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618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1A7D4E96-31CF-B042-ACEA-7948315E66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81" b="12719"/>
          <a:stretch/>
        </p:blipFill>
        <p:spPr>
          <a:xfrm>
            <a:off x="20" y="10"/>
            <a:ext cx="12191980" cy="4571990"/>
          </a:xfrm>
          <a:prstGeom prst="rect">
            <a:avLst/>
          </a:prstGeom>
        </p:spPr>
      </p:pic>
      <p:sp>
        <p:nvSpPr>
          <p:cNvPr id="12" name="!!Rectangle">
            <a:extLst>
              <a:ext uri="{FF2B5EF4-FFF2-40B4-BE49-F238E27FC236}">
                <a16:creationId xmlns:a16="http://schemas.microsoft.com/office/drawing/2014/main" id="{F40CA114-B78B-4E3B-A785-96745276B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92000" cy="22855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AE4B0-0EF0-0C46-A5D8-8C71172D7B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24671" y="5091762"/>
            <a:ext cx="7834193" cy="1264588"/>
          </a:xfrm>
        </p:spPr>
        <p:txBody>
          <a:bodyPr anchor="ctr">
            <a:normAutofit/>
          </a:bodyPr>
          <a:lstStyle/>
          <a:p>
            <a:pPr algn="l"/>
            <a:r>
              <a:rPr lang="ru-RU" sz="5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Космическая викторина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35FB44-FB7E-F642-B20A-499FC4FED3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686" y="5091763"/>
            <a:ext cx="2974207" cy="1264587"/>
          </a:xfrm>
        </p:spPr>
        <p:txBody>
          <a:bodyPr anchor="ctr">
            <a:norm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!!Line">
            <a:extLst>
              <a:ext uri="{FF2B5EF4-FFF2-40B4-BE49-F238E27FC236}">
                <a16:creationId xmlns:a16="http://schemas.microsoft.com/office/drawing/2014/main" id="{F9EB06EB-33AC-4CE3-B146-B125AB095B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97678" y="5264106"/>
            <a:ext cx="9144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981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A7C8D7-9E12-B64E-8C8C-6AA440BF8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1066285"/>
            <a:ext cx="4724530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9-Как называется спутник Земли?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96B887-ABD0-C947-B123-411AEA979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4195986"/>
            <a:ext cx="4724529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6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Луна</a:t>
            </a:r>
            <a:r>
              <a:rPr lang="en-US" sz="6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50123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черный, белый, пушечное ядро, оружие&#10;&#10;Автоматически созданное описание">
            <a:extLst>
              <a:ext uri="{FF2B5EF4-FFF2-40B4-BE49-F238E27FC236}">
                <a16:creationId xmlns:a16="http://schemas.microsoft.com/office/drawing/2014/main" id="{F8192924-0042-A74F-BAB7-AF7E6F572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224" y="878781"/>
            <a:ext cx="5077769" cy="510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81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4A9806-FBC6-B74F-8DA5-10DC82524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8457"/>
            <a:ext cx="3322317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10-Звезда, вокруг которой вращаются планеты?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BBF483-4F00-4643-878A-50DF5434C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948158"/>
            <a:ext cx="3322316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наружный объект, звезда, готовит пищу, сковорода&#10;&#10;Автоматически созданное описание">
            <a:extLst>
              <a:ext uri="{FF2B5EF4-FFF2-40B4-BE49-F238E27FC236}">
                <a16:creationId xmlns:a16="http://schemas.microsoft.com/office/drawing/2014/main" id="{4D9ABA1B-12DE-D247-AD1A-F76B94B55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78" y="1417579"/>
            <a:ext cx="6436548" cy="402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396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CCBD70-5DD1-7C49-AAD8-A9FA07A88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8457"/>
            <a:ext cx="3322317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11-Сколько планет вращается вокруг Солнца?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2717EC-5987-1A41-B6BF-B9BCC127F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948158"/>
            <a:ext cx="3322316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Восемь</a:t>
            </a:r>
            <a:endParaRPr lang="en-US" sz="4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E0FB99-42C2-6740-A7E4-85D73034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812" y="1791903"/>
            <a:ext cx="6908671" cy="29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31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32DBF-EFD1-C347-A341-B9C3C2C8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8457"/>
            <a:ext cx="3322317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12-Что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надевают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космонавты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для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выхода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открытый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космос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9C9FE8-9A4C-774C-A961-8DB5767C2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948158"/>
            <a:ext cx="3322316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4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Скафандр</a:t>
            </a:r>
            <a:endParaRPr lang="en-US" sz="4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человек, скафандр&#10;&#10;Автоматически созданное описание">
            <a:extLst>
              <a:ext uri="{FF2B5EF4-FFF2-40B4-BE49-F238E27FC236}">
                <a16:creationId xmlns:a16="http://schemas.microsoft.com/office/drawing/2014/main" id="{5251A32D-4FFD-F548-A3A5-FA38B651D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78" y="1634812"/>
            <a:ext cx="6436548" cy="358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0285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DDADB1-A1B8-E841-8FF3-9CBCD8167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/>
              <a:t>1- Какой прибор используется для исследования звездного неба?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8F4521-161E-B64A-A844-6881D8B6B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4612" y="4750893"/>
            <a:ext cx="4087305" cy="11478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800" dirty="0" err="1"/>
              <a:t>Телескоп</a:t>
            </a:r>
            <a:r>
              <a:rPr lang="en-US" sz="4800" dirty="0"/>
              <a:t> 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земля, телескоп&#10;&#10;Автоматически созданное описание">
            <a:extLst>
              <a:ext uri="{FF2B5EF4-FFF2-40B4-BE49-F238E27FC236}">
                <a16:creationId xmlns:a16="http://schemas.microsoft.com/office/drawing/2014/main" id="{D46C96EC-9818-8246-B0A5-A11EEA94C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33" r="1" b="26364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368257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BCF6F5-14C2-9E41-B2AA-6BBD173B4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/>
              <a:t>2-Как называется место, с которого запускаются ракеты?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3360BF-EAC5-4442-8DD3-61AC58479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4612" y="4750893"/>
            <a:ext cx="4087305" cy="11478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Космодром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Рисунок 6" descr="Изображение выглядит как док&#10;&#10;Автоматически созданное описание">
            <a:extLst>
              <a:ext uri="{FF2B5EF4-FFF2-40B4-BE49-F238E27FC236}">
                <a16:creationId xmlns:a16="http://schemas.microsoft.com/office/drawing/2014/main" id="{79BBC574-9B19-CF4D-8AD4-88315348F3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84" r="19563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879530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EE5ACD-7712-1249-8624-827A29D98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3-Первый космонавт Земли?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18AE5E-C492-A14D-BCE4-7669B4214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4612" y="4750893"/>
            <a:ext cx="4087305" cy="114786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4000" dirty="0" err="1"/>
              <a:t>Юрий</a:t>
            </a:r>
            <a:r>
              <a:rPr lang="en-US" sz="4000" dirty="0"/>
              <a:t> </a:t>
            </a:r>
            <a:r>
              <a:rPr lang="en-US" sz="4000" dirty="0" err="1"/>
              <a:t>Алексеевич</a:t>
            </a:r>
            <a:r>
              <a:rPr lang="en-US" sz="4000" dirty="0"/>
              <a:t> </a:t>
            </a:r>
            <a:r>
              <a:rPr lang="en-US" sz="4000" dirty="0" err="1"/>
              <a:t>Гагарин</a:t>
            </a:r>
            <a:endParaRPr lang="en-US" sz="40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, шлем, закрыть&#10;&#10;Автоматически созданное описание">
            <a:extLst>
              <a:ext uri="{FF2B5EF4-FFF2-40B4-BE49-F238E27FC236}">
                <a16:creationId xmlns:a16="http://schemas.microsoft.com/office/drawing/2014/main" id="{225A301E-4213-7245-BBD8-8F09FF89E0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76" r="35975" b="-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470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24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71B88-C977-6342-9E92-DADE729A8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8457"/>
            <a:ext cx="3322317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4-В каком году в космос полетел первый космонавт?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D843C2-56CC-9D4F-A821-604A97A8D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948158"/>
            <a:ext cx="3322316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 </a:t>
            </a:r>
            <a:r>
              <a:rPr lang="en-US" sz="4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апреля</a:t>
            </a:r>
            <a:r>
              <a:rPr lang="en-US" sz="4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1961 </a:t>
            </a:r>
            <a:r>
              <a:rPr lang="en-US" sz="4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года</a:t>
            </a:r>
            <a:endParaRPr lang="en-US" sz="4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36" name="Straight Connector 26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текст, газета&#10;&#10;Автоматически созданное описание">
            <a:extLst>
              <a:ext uri="{FF2B5EF4-FFF2-40B4-BE49-F238E27FC236}">
                <a16:creationId xmlns:a16="http://schemas.microsoft.com/office/drawing/2014/main" id="{D1F1A376-8C1D-7D43-8BFD-390BC49DE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78" y="1763543"/>
            <a:ext cx="6436548" cy="333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051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FBB66-FD8C-654C-8758-3B9C3CFA6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8457"/>
            <a:ext cx="3322317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5-Как назывался корабль Гагарина?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8E8D9E-31A7-6148-BE2C-0770E9809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948158"/>
            <a:ext cx="3322316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Восток</a:t>
            </a:r>
            <a:r>
              <a:rPr lang="en-US" sz="4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Изображение выглядит как небо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90BE5526-D379-F44D-BD59-84DAC0559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78" y="1361259"/>
            <a:ext cx="6436548" cy="413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44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F1CF7-9038-124A-A760-B069F8467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1066285"/>
            <a:ext cx="4724530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6-Имя первой женщины космонавта?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7CD49A-DE5F-5F4C-8A42-35BC2A927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4195986"/>
            <a:ext cx="4724529" cy="169206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Терешкова</a:t>
            </a:r>
            <a:endParaRPr lang="en-US" sz="6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50123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текст, старый, шлем&#10;&#10;Автоматически созданное описание">
            <a:extLst>
              <a:ext uri="{FF2B5EF4-FFF2-40B4-BE49-F238E27FC236}">
                <a16:creationId xmlns:a16="http://schemas.microsoft.com/office/drawing/2014/main" id="{B32A2861-D144-A44E-8B5C-B1ED55CB7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930" y="566916"/>
            <a:ext cx="3646356" cy="572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663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21275-F1F8-1F41-858C-21B7130B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8457"/>
            <a:ext cx="3322317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7-Планета на которой есть жизнь?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199B3A-DC9B-444F-A92A-0C645A99E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948158"/>
            <a:ext cx="3322316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синий, фарфор&#10;&#10;Автоматически созданное описание">
            <a:extLst>
              <a:ext uri="{FF2B5EF4-FFF2-40B4-BE49-F238E27FC236}">
                <a16:creationId xmlns:a16="http://schemas.microsoft.com/office/drawing/2014/main" id="{FDA468EB-92A0-F248-8B96-1C6F21C6E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8406" y="566916"/>
            <a:ext cx="5829091" cy="572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754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1BFDAD-62D5-F14A-B981-DEF41EA2D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8457"/>
            <a:ext cx="3322317" cy="29758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8-Как называется планета с кольцами?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5825D9-BB52-5642-85BD-192F8274D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948158"/>
            <a:ext cx="3322316" cy="1692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60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</a:t>
            </a:r>
            <a:r>
              <a:rPr lang="en-US" sz="6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внутренний, темный, черный, посуда&#10;&#10;Автоматически созданное описание">
            <a:extLst>
              <a:ext uri="{FF2B5EF4-FFF2-40B4-BE49-F238E27FC236}">
                <a16:creationId xmlns:a16="http://schemas.microsoft.com/office/drawing/2014/main" id="{A14D96FC-07BF-AC46-803B-74EBA498D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812" y="1417320"/>
            <a:ext cx="6784000" cy="3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0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103</Words>
  <Application>Microsoft Macintosh PowerPoint</Application>
  <PresentationFormat>Широкоэкранный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Tw Cen MT</vt:lpstr>
      <vt:lpstr>Тема Office</vt:lpstr>
      <vt:lpstr>Космическая викторина</vt:lpstr>
      <vt:lpstr>1- Какой прибор используется для исследования звездного неба?</vt:lpstr>
      <vt:lpstr>2-Как называется место, с которого запускаются ракеты?</vt:lpstr>
      <vt:lpstr>3-Первый космонавт Земли?</vt:lpstr>
      <vt:lpstr>4-В каком году в космос полетел первый космонавт?</vt:lpstr>
      <vt:lpstr>5-Как назывался корабль Гагарина?</vt:lpstr>
      <vt:lpstr>6-Имя первой женщины космонавта?</vt:lpstr>
      <vt:lpstr>7-Планета на которой есть жизнь?</vt:lpstr>
      <vt:lpstr>8-Как называется планета с кольцами?</vt:lpstr>
      <vt:lpstr>9-Как называется спутник Земли?</vt:lpstr>
      <vt:lpstr>10-Звезда, вокруг которой вращаются планеты?</vt:lpstr>
      <vt:lpstr>11-Сколько планет вращается вокруг Солнца?</vt:lpstr>
      <vt:lpstr>12-Что надевают космонавты для выхода в открытый космос?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Космическая викторина</dc:title>
  <dc:creator>Родионова кристина</dc:creator>
  <cp:lastModifiedBy>Родионова кристина</cp:lastModifiedBy>
  <cp:revision>1</cp:revision>
  <dcterms:created xsi:type="dcterms:W3CDTF">2022-03-22T13:08:31Z</dcterms:created>
  <dcterms:modified xsi:type="dcterms:W3CDTF">2022-03-22T13:43:14Z</dcterms:modified>
</cp:coreProperties>
</file>