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83" d="100"/>
          <a:sy n="83" d="100"/>
        </p:scale>
        <p:origin x="9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364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32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815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1275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371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232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33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404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146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68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09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66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36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7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51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477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842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313F628-0C40-4BB7-B5AE-DAB921A5AC2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145FC-1DDF-4356-A2BC-3B9EDB497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7810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752" y="260883"/>
            <a:ext cx="8819911" cy="63817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86672" y="404665"/>
            <a:ext cx="4857399" cy="1192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kern="0" dirty="0">
                <a:solidFill>
                  <a:srgbClr val="FF0000"/>
                </a:solidFill>
                <a:latin typeface="Arial Black" pitchFamily="34" charset="0"/>
              </a:rPr>
              <a:t>МБДОУ  детский сад № 64</a:t>
            </a:r>
          </a:p>
          <a:p>
            <a:pPr>
              <a:defRPr/>
            </a:pPr>
            <a:r>
              <a:rPr lang="ru-RU" sz="2400" b="1" kern="0" dirty="0">
                <a:solidFill>
                  <a:srgbClr val="FF0000"/>
                </a:solidFill>
                <a:latin typeface="Arial Black" pitchFamily="34" charset="0"/>
              </a:rPr>
              <a:t>Подготовительная </a:t>
            </a:r>
            <a:r>
              <a:rPr lang="ru-RU" sz="2400" b="1" kern="0" dirty="0" err="1">
                <a:solidFill>
                  <a:srgbClr val="FF0000"/>
                </a:solidFill>
                <a:latin typeface="Arial Black" pitchFamily="34" charset="0"/>
              </a:rPr>
              <a:t>логопедическая«Б»группа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12224" y="260649"/>
            <a:ext cx="2088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>
              <a:defRPr/>
            </a:pPr>
            <a:r>
              <a:rPr lang="ru-RU" sz="2000" b="1" kern="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Челохсаева</a:t>
            </a:r>
            <a:r>
              <a:rPr lang="ru-RU" sz="20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0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Светлана </a:t>
            </a:r>
          </a:p>
          <a:p>
            <a:pPr>
              <a:defRPr/>
            </a:pPr>
            <a:r>
              <a:rPr lang="ru-RU" sz="20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Ильинична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31704" y="2708921"/>
            <a:ext cx="56166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400" b="1" kern="0" dirty="0">
                <a:solidFill>
                  <a:srgbClr val="0070C0"/>
                </a:solidFill>
                <a:latin typeface="Constantia"/>
              </a:rPr>
              <a:t>    12 апреля     </a:t>
            </a:r>
          </a:p>
          <a:p>
            <a:pPr>
              <a:defRPr/>
            </a:pPr>
            <a:r>
              <a:rPr lang="ru-RU" sz="5400" b="1" kern="0" dirty="0">
                <a:solidFill>
                  <a:srgbClr val="0070C0"/>
                </a:solidFill>
                <a:latin typeface="Constantia"/>
              </a:rPr>
              <a:t>       День космонавтики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773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224" y="364302"/>
            <a:ext cx="8461094" cy="61753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0213" y="4725144"/>
            <a:ext cx="78592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kern="0" dirty="0">
                <a:solidFill>
                  <a:srgbClr val="FFFF00"/>
                </a:solidFill>
                <a:latin typeface="Times New Roman"/>
                <a:ea typeface="Times New Roman"/>
              </a:rPr>
              <a:t>Планеты Солнечной системы</a:t>
            </a:r>
            <a:endParaRPr lang="ru-RU" sz="4000" kern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435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939" y="1898248"/>
            <a:ext cx="9271322" cy="4301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03512" y="116632"/>
            <a:ext cx="8784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kern="0" dirty="0">
                <a:solidFill>
                  <a:srgbClr val="FFC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Белка и Стрелка, - отправившись в космический полет, вписали свои имена в историю мировой космонавтики. Запущенные в космос 19 августа 1960 года на борту прототипа корабля "Восток", они стали первыми живыми существами с планеты Земля, которые пробыли на орбите более суток и благополучно вернулись домой</a:t>
            </a:r>
            <a:endParaRPr lang="ru-RU" sz="20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216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606" y="1584087"/>
            <a:ext cx="8542116" cy="50129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47528" y="260649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kern="0" dirty="0">
                <a:solidFill>
                  <a:prstClr val="black"/>
                </a:solidFill>
                <a:ea typeface="+mj-ea"/>
                <a:cs typeface="+mj-cs"/>
              </a:rPr>
              <a:t> </a:t>
            </a:r>
            <a:r>
              <a:rPr lang="ru-RU" sz="2000" b="1" kern="0" dirty="0">
                <a:solidFill>
                  <a:srgbClr val="FFC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12 апреля 1961 года, Советский Союз вывел на орбиту Земли космический корабль « Восток». Длительность полёта составила 1 час 48 минут. На корабле «Восток» стартовал первый космонавт планеты Земля Юрий Гагарин</a:t>
            </a:r>
            <a:endParaRPr lang="ru-RU" sz="20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400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0926" y="313307"/>
            <a:ext cx="8530541" cy="614522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3632" y="692698"/>
            <a:ext cx="52542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kern="0" dirty="0">
                <a:solidFill>
                  <a:srgbClr val="FFC000"/>
                </a:solidFill>
              </a:rPr>
              <a:t>Поверхность луны</a:t>
            </a:r>
          </a:p>
        </p:txBody>
      </p:sp>
    </p:spTree>
    <p:extLst>
      <p:ext uri="{BB962C8B-B14F-4D97-AF65-F5344CB8AC3E}">
        <p14:creationId xmlns:p14="http://schemas.microsoft.com/office/powerpoint/2010/main" val="3294650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3" y="2055297"/>
            <a:ext cx="9775512" cy="47158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75520" y="116632"/>
            <a:ext cx="871296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u="sng" kern="0" dirty="0">
                <a:solidFill>
                  <a:srgbClr val="FFC000"/>
                </a:solidFill>
                <a:latin typeface="Times New Roman"/>
                <a:ea typeface="Times New Roman"/>
                <a:cs typeface="+mj-cs"/>
              </a:rPr>
              <a:t>Солнце</a:t>
            </a:r>
            <a:r>
              <a:rPr lang="ru-RU" sz="2400" b="1" kern="0" dirty="0">
                <a:solidFill>
                  <a:srgbClr val="FFC000"/>
                </a:solidFill>
                <a:latin typeface="Times New Roman"/>
                <a:ea typeface="Times New Roman"/>
                <a:cs typeface="+mj-cs"/>
              </a:rPr>
              <a:t> </a:t>
            </a:r>
            <a:r>
              <a:rPr lang="ru-RU" sz="2000" b="1" kern="0" dirty="0">
                <a:solidFill>
                  <a:srgbClr val="FFC000"/>
                </a:solidFill>
                <a:latin typeface="Times New Roman"/>
                <a:ea typeface="Times New Roman"/>
                <a:cs typeface="+mj-cs"/>
              </a:rPr>
              <a:t>самая большая, яркая и горячая звезда. Оно находится в центре  нашей Солнечной системы. Солнце – это громадный шар из раскаленных газов. Оно является настолько большим, что Земля может легко поместиться внутри Солнца миллион раз. Вокруг него вращаются планеты и другие небесные объекты. Солнце раздает тепло своим ближайшим планетам. 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310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513" y="150472"/>
            <a:ext cx="9595414" cy="65205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23282" y="1268760"/>
            <a:ext cx="2523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kern="0" dirty="0">
                <a:solidFill>
                  <a:srgbClr val="FFC000"/>
                </a:solidFill>
              </a:rPr>
              <a:t>Комета</a:t>
            </a:r>
          </a:p>
        </p:txBody>
      </p:sp>
    </p:spTree>
    <p:extLst>
      <p:ext uri="{BB962C8B-B14F-4D97-AF65-F5344CB8AC3E}">
        <p14:creationId xmlns:p14="http://schemas.microsoft.com/office/powerpoint/2010/main" val="118129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948" y="189418"/>
            <a:ext cx="8681013" cy="64427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23592" y="5517233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kern="0" dirty="0">
                <a:solidFill>
                  <a:srgbClr val="FFC000"/>
                </a:solidFill>
                <a:latin typeface="Times New Roman"/>
                <a:ea typeface="Times New Roman"/>
              </a:rPr>
              <a:t>Наша планета Земля.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9416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174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Century Gothic</vt:lpstr>
      <vt:lpstr>Constantia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CordisNya</dc:creator>
  <cp:lastModifiedBy>CordisNya</cp:lastModifiedBy>
  <cp:revision>1</cp:revision>
  <dcterms:created xsi:type="dcterms:W3CDTF">2022-11-14T15:23:08Z</dcterms:created>
  <dcterms:modified xsi:type="dcterms:W3CDTF">2022-11-14T15:23:32Z</dcterms:modified>
</cp:coreProperties>
</file>