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9" r:id="rId3"/>
    <p:sldId id="300" r:id="rId4"/>
    <p:sldId id="298" r:id="rId5"/>
    <p:sldId id="294" r:id="rId6"/>
    <p:sldId id="316" r:id="rId7"/>
    <p:sldId id="295" r:id="rId8"/>
    <p:sldId id="270" r:id="rId9"/>
    <p:sldId id="306" r:id="rId10"/>
    <p:sldId id="317" r:id="rId11"/>
    <p:sldId id="296" r:id="rId12"/>
    <p:sldId id="291" r:id="rId13"/>
    <p:sldId id="268" r:id="rId14"/>
    <p:sldId id="318" r:id="rId15"/>
    <p:sldId id="273" r:id="rId16"/>
    <p:sldId id="312" r:id="rId17"/>
    <p:sldId id="275" r:id="rId18"/>
    <p:sldId id="301" r:id="rId19"/>
    <p:sldId id="302" r:id="rId20"/>
    <p:sldId id="305" r:id="rId21"/>
    <p:sldId id="314" r:id="rId22"/>
    <p:sldId id="304" r:id="rId23"/>
    <p:sldId id="311" r:id="rId24"/>
    <p:sldId id="310" r:id="rId25"/>
    <p:sldId id="315" r:id="rId26"/>
    <p:sldId id="319" r:id="rId27"/>
    <p:sldId id="303" r:id="rId28"/>
    <p:sldId id="29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52" autoAdjust="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16049-CF8D-47C5-ADEB-33D9774470E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EE253-48EE-4B1C-B334-363B849DB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88" y="0"/>
            <a:ext cx="916648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5796" y="389657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 8 с.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Субханкулово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Туймазинский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Башкортостан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979643"/>
            <a:ext cx="79928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«Занимательный кубик-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4509120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Бурханова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Насима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Мунировна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71472" y="928670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Данное дидактическое пособие может использоваться учителями-логопедами, педагогами-психологами, воспитателями дошкольных образовательных учреждений, центров психолого-педагогической, медицинской и социальной помощи в работе с детьми дошкольного возраста, в том числе с детьми с ограниченными возможностями здоровья. Также данное пособие будет полезно родителям.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144" y="1556792"/>
            <a:ext cx="7173712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0" y="116632"/>
            <a:ext cx="9144000" cy="674136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3779912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34" y="3712572"/>
            <a:ext cx="3707904" cy="23807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489" y="3775519"/>
            <a:ext cx="3874799" cy="2297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489" y="552327"/>
            <a:ext cx="3874799" cy="2360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4664"/>
            <a:ext cx="4067944" cy="2288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861048"/>
            <a:ext cx="4896544" cy="27543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08720"/>
            <a:ext cx="3906688" cy="2341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00034" y="1785926"/>
            <a:ext cx="81439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занимательный кубик заинтересовал моих коллег.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педагогами провела мастер-класс по изготовлению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кубика-транформера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7" y="0"/>
            <a:ext cx="932351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548680"/>
            <a:ext cx="6228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класс с педагогами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18" y="1556792"/>
            <a:ext cx="7416142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76" y="1124744"/>
            <a:ext cx="8102647" cy="484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9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17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34" y="147638"/>
            <a:ext cx="2650908" cy="14904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567" y="234806"/>
            <a:ext cx="2071670" cy="1584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57" y="3935780"/>
            <a:ext cx="1917595" cy="2780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1" y="3962862"/>
            <a:ext cx="2898765" cy="19864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2652" y="385881"/>
            <a:ext cx="3708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105472"/>
            <a:ext cx="86284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«Кубик-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представляет собой 8 пластиковых кубиков (4х4х4 см), обклеенных цветными картинками. На кубике 6 граней, на каждой из которых располагается своя индивидуальная картинка.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326" y="3745414"/>
            <a:ext cx="3673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куба легко трансформируются, раскладываются, что позволяет использовать данное пособие в соответствии с определенной лексической темой.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05741"/>
            <a:ext cx="4860032" cy="26263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36358"/>
            <a:ext cx="2870243" cy="31323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576" y="436359"/>
            <a:ext cx="2848303" cy="31323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7088" y="4005066"/>
            <a:ext cx="33133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Раскладка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«Кубика-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по темам: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«Овощи»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«Фрукты»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«Овощи-фрукты»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71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46421"/>
            <a:ext cx="2737009" cy="2852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95394"/>
            <a:ext cx="2719753" cy="2875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91" y="3687292"/>
            <a:ext cx="2737008" cy="2970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210" y="3665903"/>
            <a:ext cx="2791636" cy="29706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1614325"/>
            <a:ext cx="24482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Раскладка по темам: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«Насекомые»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«Морские обитатели»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5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2351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1412776"/>
            <a:ext cx="820891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– огромное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любознательности».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В.А. Сухомлинский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9040"/>
            <a:ext cx="4860032" cy="2732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0152" y="3843927"/>
            <a:ext cx="28083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Раскладка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«Куба-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темам: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«Цветы»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«Деревья»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67" y="322234"/>
            <a:ext cx="2988840" cy="3185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10" y="302096"/>
            <a:ext cx="2996802" cy="320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1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15" y="3624702"/>
            <a:ext cx="2724122" cy="27855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910" y="3649336"/>
            <a:ext cx="2617584" cy="2785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26" y="285408"/>
            <a:ext cx="2708211" cy="3043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651" y="285408"/>
            <a:ext cx="2743268" cy="28915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4400" y="1916832"/>
            <a:ext cx="2304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Раскладка по темам: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«Транспорт»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«Посуда»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«Мебель»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7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1874" y="476672"/>
            <a:ext cx="7933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«Кубики-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по</a:t>
            </a:r>
          </a:p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ОО«Художественно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-эстетическое развитие»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001" y="2489200"/>
            <a:ext cx="2304256" cy="3037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74" y="3144814"/>
            <a:ext cx="2386253" cy="23816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346" y="3198088"/>
            <a:ext cx="2160240" cy="231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2366885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128" y="3458701"/>
            <a:ext cx="2835222" cy="3060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58701"/>
            <a:ext cx="5508104" cy="3161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442" y="389406"/>
            <a:ext cx="2274688" cy="25428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1734" y="454804"/>
            <a:ext cx="2355882" cy="254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4644008" cy="29118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612242"/>
            <a:ext cx="2592288" cy="28433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763" y="358123"/>
            <a:ext cx="2837511" cy="2950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806" y="3629845"/>
            <a:ext cx="5113468" cy="283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7817"/>
            <a:ext cx="9194422" cy="68958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1571613"/>
            <a:ext cx="8072494" cy="385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Разработала кубик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трансформер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 региональному компоненту «Родной край». С помощью этого кубика и альбомов «Мой край Башкортостан», «Туймазы» дети знакомятся с культурой и традициями родного края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3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7817"/>
            <a:ext cx="9194422" cy="6895817"/>
          </a:xfrm>
          <a:prstGeom prst="rect">
            <a:avLst/>
          </a:prstGeom>
        </p:spPr>
      </p:pic>
      <p:pic>
        <p:nvPicPr>
          <p:cNvPr id="4" name="Рисунок 3" descr="IMG_20220420_1558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643314"/>
            <a:ext cx="3857652" cy="2893239"/>
          </a:xfrm>
          <a:prstGeom prst="rect">
            <a:avLst/>
          </a:prstGeom>
        </p:spPr>
      </p:pic>
      <p:pic>
        <p:nvPicPr>
          <p:cNvPr id="5" name="Рисунок 4" descr="IMG_20220420_1600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643314"/>
            <a:ext cx="3905277" cy="2928958"/>
          </a:xfrm>
          <a:prstGeom prst="rect">
            <a:avLst/>
          </a:prstGeom>
        </p:spPr>
      </p:pic>
      <p:pic>
        <p:nvPicPr>
          <p:cNvPr id="6" name="Рисунок 5" descr="IMG_20220420_16013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85728"/>
            <a:ext cx="3857652" cy="2893239"/>
          </a:xfrm>
          <a:prstGeom prst="rect">
            <a:avLst/>
          </a:prstGeom>
        </p:spPr>
      </p:pic>
      <p:pic>
        <p:nvPicPr>
          <p:cNvPr id="7" name="Рисунок 6" descr="IMG_20220420_16085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85728"/>
            <a:ext cx="3857620" cy="289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3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1124744"/>
            <a:ext cx="84249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дидактического пособия «Куб-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игровой деятельности позволяет постепенно накапливать у ребенка необходимые познавательно-речевые знания, умения, навыки, проявляющиеся в общении и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6656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7634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2564904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3071810"/>
            <a:ext cx="5073907" cy="3522692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500034" y="357167"/>
            <a:ext cx="8215370" cy="232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Кубики-трансформеры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известны во всем мире более 40 лет, благодаря удивительному открытию японского художника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Наоки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Йошимото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1971 году в ходе экспериментов в области трехмерного моделирования он выяснил, что большой куб, состоящий из восьми взаимосвязанных кубиков можно раскрыть несколькими способами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куб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Йошимото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стал предшественником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кубика-трансформера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764704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Необычная форма подачи материала.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сам может выбирать себе задания и выстраивать игру как ему нравится на основе сенсорного развития, развития познавательных интересов.</a:t>
            </a:r>
          </a:p>
          <a:p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04664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«Занимательный кубик-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обладает рядом особенностей: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-многофункциональность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-компактность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-наглядность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-мотивация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-широкий возрастной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диапозон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применения (от3 до 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9756" y="2867020"/>
            <a:ext cx="591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442" y="243839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357166"/>
            <a:ext cx="857256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Пособие обладает доступностью и безопасностью. Можно использовать как в группе, так и на прогулке в тёплое время года.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Данное пособие разрабатывалось в соответствии с требованиями ФГОС, как один из видов игровой технологии, можно использовать в различных вариантах игр и упражнений (в зависимости от возраста детей и уровня их развития).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реализоваться через основные виды детской деятельности и охватывает следующие образовательные области: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развитие, познавательное развитие,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художественно-эстетическое развитие,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36" y="314051"/>
            <a:ext cx="4009482" cy="3007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509" y="270205"/>
            <a:ext cx="4067944" cy="30509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14" y="3635214"/>
            <a:ext cx="4009482" cy="3007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501" y="3539767"/>
            <a:ext cx="4018952" cy="3014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7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480470"/>
            <a:ext cx="4684508" cy="30249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72728"/>
            <a:ext cx="4700014" cy="2959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412776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«Кубика–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следует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читывать: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особенности детей конкретной возрастной группы;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уровень речевого развития каждого ребенка;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интересы и способности детей.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518</Words>
  <Application>Microsoft Office PowerPoint</Application>
  <PresentationFormat>Экран (4:3)</PresentationFormat>
  <Paragraphs>71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Насима</cp:lastModifiedBy>
  <cp:revision>78</cp:revision>
  <dcterms:created xsi:type="dcterms:W3CDTF">2019-02-25T14:14:25Z</dcterms:created>
  <dcterms:modified xsi:type="dcterms:W3CDTF">2022-11-14T16:06:23Z</dcterms:modified>
</cp:coreProperties>
</file>