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408" autoAdjust="0"/>
  </p:normalViewPr>
  <p:slideViewPr>
    <p:cSldViewPr>
      <p:cViewPr varScale="1">
        <p:scale>
          <a:sx n="92" d="100"/>
          <a:sy n="92" d="100"/>
        </p:scale>
        <p:origin x="-5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BE582-D478-4742-9154-60D21C14CC89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C60D8-FC18-474F-83EF-B20074344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BE582-D478-4742-9154-60D21C14CC89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C60D8-FC18-474F-83EF-B20074344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BE582-D478-4742-9154-60D21C14CC89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C60D8-FC18-474F-83EF-B20074344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BE582-D478-4742-9154-60D21C14CC89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C60D8-FC18-474F-83EF-B20074344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BE582-D478-4742-9154-60D21C14CC89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C60D8-FC18-474F-83EF-B20074344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BE582-D478-4742-9154-60D21C14CC89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C60D8-FC18-474F-83EF-B20074344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BE582-D478-4742-9154-60D21C14CC89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C60D8-FC18-474F-83EF-B20074344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BE582-D478-4742-9154-60D21C14CC89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C60D8-FC18-474F-83EF-B20074344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BE582-D478-4742-9154-60D21C14CC89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C60D8-FC18-474F-83EF-B20074344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BE582-D478-4742-9154-60D21C14CC89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C60D8-FC18-474F-83EF-B20074344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BE582-D478-4742-9154-60D21C14CC89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C60D8-FC18-474F-83EF-B20074344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1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EBE582-D478-4742-9154-60D21C14CC89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C60D8-FC18-474F-83EF-B20074344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2304256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«В мире математики»</a:t>
            </a:r>
            <a:endParaRPr lang="ru-RU" sz="5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3933056"/>
            <a:ext cx="3960440" cy="1752600"/>
          </a:xfrm>
        </p:spPr>
        <p:txBody>
          <a:bodyPr>
            <a:normAutofit/>
          </a:bodyPr>
          <a:lstStyle/>
          <a:p>
            <a:pPr algn="r"/>
            <a:r>
              <a:rPr lang="ru-RU" sz="1800" b="1" dirty="0" smtClean="0">
                <a:solidFill>
                  <a:srgbClr val="C00000"/>
                </a:solidFill>
              </a:rPr>
              <a:t>Составитель:</a:t>
            </a:r>
          </a:p>
          <a:p>
            <a:pPr algn="r"/>
            <a:r>
              <a:rPr lang="ru-RU" sz="1800" b="1" dirty="0" smtClean="0">
                <a:solidFill>
                  <a:srgbClr val="C00000"/>
                </a:solidFill>
              </a:rPr>
              <a:t>воспитатель МБДОУ №24 «Ручеёк»</a:t>
            </a:r>
          </a:p>
          <a:p>
            <a:pPr algn="r"/>
            <a:r>
              <a:rPr lang="ru-RU" sz="1800" b="1" dirty="0" smtClean="0">
                <a:solidFill>
                  <a:srgbClr val="C00000"/>
                </a:solidFill>
              </a:rPr>
              <a:t>Шуваева Виктория Владимировна</a:t>
            </a:r>
            <a:endParaRPr lang="ru-RU" sz="1800" b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topol\OneDrive\Рабочий стол\14-11-2022_03-30-26\20221114_10264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3463822"/>
            <a:ext cx="3295946" cy="27646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«Домики»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topol\OneDrive\Рабочий стол\14-11-2022_02-57-41\20221114_09515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196752"/>
            <a:ext cx="8208912" cy="54209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Пазлы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628800"/>
            <a:ext cx="648072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topol\OneDrive\Рабочий стол\14-11-2022_03-30-26\20221114_10235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1250758"/>
            <a:ext cx="7128792" cy="5346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«Магнитная доска», «Матрёшки»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C:\Users\topol\OneDrive\Рабочий стол\14-11-2022_03-30-49\20221114_10210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34297" y="4411480"/>
            <a:ext cx="4009703" cy="2446520"/>
          </a:xfrm>
          <a:prstGeom prst="rect">
            <a:avLst/>
          </a:prstGeom>
          <a:noFill/>
        </p:spPr>
      </p:pic>
      <p:pic>
        <p:nvPicPr>
          <p:cNvPr id="6146" name="Picture 2" descr="C:\Users\topol\OneDrive\Рабочий стол\14-11-2022_03-30-49\20221114_10195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196752"/>
            <a:ext cx="5246358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>
            <a:normAutofit/>
          </a:bodyPr>
          <a:lstStyle/>
          <a:p>
            <a:r>
              <a:rPr lang="ru-RU" sz="88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r>
              <a:rPr lang="ru-RU" sz="8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 внимание ! </a:t>
            </a:r>
            <a:endParaRPr lang="ru-RU" sz="8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33256"/>
            <a:ext cx="8229600" cy="392907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0306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prstClr val="black"/>
                </a:solidFill>
                <a:ea typeface="+mn-ea"/>
                <a:cs typeface="+mn-cs"/>
              </a:rPr>
              <a:t>Методическое пособие </a:t>
            </a:r>
            <a:r>
              <a:rPr lang="ru-RU" sz="2400" dirty="0" err="1">
                <a:solidFill>
                  <a:prstClr val="black"/>
                </a:solidFill>
                <a:ea typeface="+mn-ea"/>
                <a:cs typeface="+mn-cs"/>
              </a:rPr>
              <a:t>лэпбук</a:t>
            </a:r>
            <a:r>
              <a:rPr lang="ru-RU" sz="2400" dirty="0">
                <a:solidFill>
                  <a:prstClr val="black"/>
                </a:solidFill>
                <a:ea typeface="+mn-ea"/>
                <a:cs typeface="+mn-cs"/>
              </a:rPr>
              <a:t> «В мире математики» разработано с целью систематизации и закрепления у дошкольников 6-7 лет элементарных математических </a:t>
            </a:r>
            <a:r>
              <a:rPr lang="ru-RU" sz="2400" dirty="0" smtClean="0">
                <a:solidFill>
                  <a:prstClr val="black"/>
                </a:solidFill>
                <a:ea typeface="+mn-ea"/>
                <a:cs typeface="+mn-cs"/>
              </a:rPr>
              <a:t>представлений в игровой форме. </a:t>
            </a:r>
            <a:br>
              <a:rPr lang="ru-RU" sz="2400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2400" dirty="0" err="1" smtClean="0">
                <a:solidFill>
                  <a:prstClr val="black"/>
                </a:solidFill>
                <a:ea typeface="+mn-ea"/>
                <a:cs typeface="+mn-cs"/>
              </a:rPr>
              <a:t>Лэпбук</a:t>
            </a:r>
            <a:r>
              <a:rPr lang="ru-RU" sz="2400" dirty="0" smtClean="0">
                <a:solidFill>
                  <a:prstClr val="black"/>
                </a:solidFill>
                <a:ea typeface="+mn-ea"/>
                <a:cs typeface="+mn-cs"/>
              </a:rPr>
              <a:t> позволяет организовать как совместную деятельность  </a:t>
            </a:r>
            <a:r>
              <a:rPr lang="ru-RU" sz="2400" dirty="0" smtClean="0"/>
              <a:t>детей и взрослых, так и индивидуальную работу дошкольников.</a:t>
            </a:r>
            <a:br>
              <a:rPr lang="ru-RU" sz="2400" dirty="0" smtClean="0"/>
            </a:br>
            <a:r>
              <a:rPr lang="ru-RU" sz="2400" dirty="0" smtClean="0">
                <a:solidFill>
                  <a:prstClr val="black"/>
                </a:solidFill>
                <a:ea typeface="+mn-ea"/>
                <a:cs typeface="+mn-cs"/>
              </a:rPr>
              <a:t> </a:t>
            </a:r>
            <a:endParaRPr lang="ru-RU" dirty="0"/>
          </a:p>
        </p:txBody>
      </p:sp>
      <p:pic>
        <p:nvPicPr>
          <p:cNvPr id="1026" name="Picture 2" descr="C:\Users\topol\OneDrive\Рабочий стол\14-11-2022_02-57-41\20221114_094909 —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2852936"/>
            <a:ext cx="6763879" cy="34580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«Геометрические фигуры»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0221102_16013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83568" y="1600200"/>
            <a:ext cx="7992887" cy="45259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«Сложи фигуру»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0221102_16034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115617" y="1700808"/>
            <a:ext cx="7128792" cy="475466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«Собери </a:t>
            </a:r>
            <a:r>
              <a:rPr lang="ru-RU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гусеничку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0221102_15545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39552" y="1600200"/>
            <a:ext cx="8352927" cy="485313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«Посчитай»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0221102_15561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23528" y="1600200"/>
            <a:ext cx="8280919" cy="4925144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«Лабиринт»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0221102_15570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1600200"/>
            <a:ext cx="8352927" cy="4853136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 какой тучки капелька?»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20221102_15585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600200"/>
            <a:ext cx="8136903" cy="4709120"/>
          </a:xfrm>
        </p:spPr>
      </p:pic>
      <p:pic>
        <p:nvPicPr>
          <p:cNvPr id="4" name="Содержимое 4" descr="20221102_15585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9552" y="1556792"/>
            <a:ext cx="8136903" cy="470912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«Математические весы»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topol\OneDrive\Рабочий стол\14-11-2022_03-30-49\20221114_1019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268760"/>
            <a:ext cx="3960440" cy="4536504"/>
          </a:xfrm>
          <a:prstGeom prst="rect">
            <a:avLst/>
          </a:prstGeom>
          <a:noFill/>
        </p:spPr>
      </p:pic>
      <p:pic>
        <p:nvPicPr>
          <p:cNvPr id="5124" name="Picture 4" descr="C:\Users\topol\OneDrive\Рабочий стол\14-11-2022_03-30-49\20221114_10175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60032" y="1268760"/>
            <a:ext cx="381124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83</Words>
  <Application>Microsoft Office PowerPoint</Application>
  <PresentationFormat>Экран (4:3)</PresentationFormat>
  <Paragraphs>16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Лэпбук   «В мире математики»</vt:lpstr>
      <vt:lpstr>Методическое пособие лэпбук «В мире математики» разработано с целью систематизации и закрепления у дошкольников 6-7 лет элементарных математических представлений в игровой форме.  Лэпбук позволяет организовать как совместную деятельность  детей и взрослых, так и индивидуальную работу дошкольников.  </vt:lpstr>
      <vt:lpstr>«Геометрические фигуры»</vt:lpstr>
      <vt:lpstr>«Сложи фигуру»</vt:lpstr>
      <vt:lpstr>«Собери гусеничку»</vt:lpstr>
      <vt:lpstr>«Посчитай»</vt:lpstr>
      <vt:lpstr>«Лабиринт»</vt:lpstr>
      <vt:lpstr>«С какой тучки капелька?»</vt:lpstr>
      <vt:lpstr>«Математические весы»</vt:lpstr>
      <vt:lpstr>«Домики»</vt:lpstr>
      <vt:lpstr>«Пазлы»</vt:lpstr>
      <vt:lpstr>«Магнитная доска», «Матрёшки»</vt:lpstr>
      <vt:lpstr>Спасибо за внимание 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Лэпбук   «В мире математики»</dc:title>
  <dc:creator>Лариса</dc:creator>
  <cp:lastModifiedBy>topoliek@outlook.com</cp:lastModifiedBy>
  <cp:revision>18</cp:revision>
  <dcterms:created xsi:type="dcterms:W3CDTF">2022-11-13T10:57:49Z</dcterms:created>
  <dcterms:modified xsi:type="dcterms:W3CDTF">2022-11-14T03:03:11Z</dcterms:modified>
</cp:coreProperties>
</file>