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  <p:sldMasterId id="2147483661" r:id="rId2"/>
  </p:sldMasterIdLst>
  <p:sldIdLst>
    <p:sldId id="256" r:id="rId3"/>
    <p:sldId id="257" r:id="rId4"/>
    <p:sldId id="284" r:id="rId5"/>
    <p:sldId id="273" r:id="rId6"/>
    <p:sldId id="265" r:id="rId7"/>
    <p:sldId id="266" r:id="rId8"/>
    <p:sldId id="267" r:id="rId9"/>
    <p:sldId id="268" r:id="rId10"/>
    <p:sldId id="286" r:id="rId11"/>
    <p:sldId id="285" r:id="rId12"/>
    <p:sldId id="283" r:id="rId13"/>
    <p:sldId id="274" r:id="rId14"/>
    <p:sldId id="275" r:id="rId15"/>
    <p:sldId id="276" r:id="rId16"/>
    <p:sldId id="277" r:id="rId17"/>
    <p:sldId id="288" r:id="rId18"/>
    <p:sldId id="289" r:id="rId1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114" d="100"/>
          <a:sy n="114" d="100"/>
        </p:scale>
        <p:origin x="150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11/14/2022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1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11/14/2022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88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11/14/2022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35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11/14/2022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7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11/14/2022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5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6778"/>
            <a:ext cx="889248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00201"/>
            <a:ext cx="7859216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ru-RU" altLang="ko-KR"/>
              <a:t>Образец текста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837928" y="2276872"/>
            <a:ext cx="7859216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ru-RU" altLang="ko-KR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/>
              <a:t>Free PPT _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ru-RU" altLang="ko-KR"/>
              <a:t>Образец текста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altLang="ko-KR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32681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11/14/2022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8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11/14/2022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86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11/14/2022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33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11/14/2022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90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11/14/2022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11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11/14/2022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1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pPr/>
              <a:t>11/14/2022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free-powerpoint-templates-design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857224" y="2071678"/>
            <a:ext cx="435597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맑은 고딕" pitchFamily="50" charset="-127"/>
                <a:cs typeface="Times New Roman" panose="02020603050405020304" pitchFamily="18" charset="0"/>
              </a:rPr>
              <a:t> Финансовая грамотность в ДОУ</a:t>
            </a:r>
            <a:endParaRPr lang="en-US" altLang="ko-KR" sz="36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맑은 고딕" pitchFamily="50" charset="-127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hlinkClick r:id="rId2"/>
          </p:cNvPr>
          <p:cNvSpPr txBox="1"/>
          <p:nvPr/>
        </p:nvSpPr>
        <p:spPr>
          <a:xfrm>
            <a:off x="1296144" y="6597932"/>
            <a:ext cx="78478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ALLPPT.com _ Free PowerPoint Templates, Diagrams and Charts</a:t>
            </a:r>
            <a:endParaRPr lang="ko-KR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трелка: вправо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AEB7B01-3758-468F-8036-708B22E0F3EF}"/>
              </a:ext>
            </a:extLst>
          </p:cNvPr>
          <p:cNvSpPr/>
          <p:nvPr/>
        </p:nvSpPr>
        <p:spPr>
          <a:xfrm>
            <a:off x="8172400" y="6190309"/>
            <a:ext cx="720080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221791"/>
      </p:ext>
    </p:extLst>
  </p:cSld>
  <p:clrMapOvr>
    <a:masterClrMapping/>
  </p:clrMapOvr>
  <p:transition spd="slow"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>
            <a:extLst>
              <a:ext uri="{FF2B5EF4-FFF2-40B4-BE49-F238E27FC236}">
                <a16:creationId xmlns:a16="http://schemas.microsoft.com/office/drawing/2014/main" id="{49D1BB73-E64C-44CE-ADE3-A58FEF8A95DA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05880" y="2132856"/>
            <a:ext cx="7766520" cy="2367714"/>
          </a:xfrm>
        </p:spPr>
        <p:txBody>
          <a:bodyPr/>
          <a:lstStyle/>
          <a:p>
            <a:pPr algn="ctr"/>
            <a:r>
              <a:rPr lang="ru-RU" sz="13800" b="1" dirty="0">
                <a:solidFill>
                  <a:srgbClr val="FF0000"/>
                </a:solidFill>
              </a:rPr>
              <a:t>Сказки</a:t>
            </a:r>
            <a:endParaRPr lang="ru-RU" sz="13800" b="1" dirty="0"/>
          </a:p>
        </p:txBody>
      </p:sp>
    </p:spTree>
    <p:extLst>
      <p:ext uri="{BB962C8B-B14F-4D97-AF65-F5344CB8AC3E}">
        <p14:creationId xmlns:p14="http://schemas.microsoft.com/office/powerpoint/2010/main" val="2287843335"/>
      </p:ext>
    </p:extLst>
  </p:cSld>
  <p:clrMapOvr>
    <a:masterClrMapping/>
  </p:clrMapOvr>
  <p:transition spd="slow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006A7A-0283-49A9-A7AD-B7EB8AD68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587132"/>
            <a:ext cx="7632848" cy="681628"/>
          </a:xfrm>
        </p:spPr>
        <p:txBody>
          <a:bodyPr/>
          <a:lstStyle/>
          <a:p>
            <a:pPr algn="ctr"/>
            <a:r>
              <a:rPr lang="ru-RU" sz="3600" dirty="0">
                <a:solidFill>
                  <a:schemeClr val="accent6">
                    <a:lumMod val="75000"/>
                  </a:schemeClr>
                </a:solidFill>
              </a:rPr>
              <a:t>В какой сказке жадность</a:t>
            </a:r>
            <a:br>
              <a:rPr lang="ru-RU" sz="36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600" dirty="0">
                <a:solidFill>
                  <a:schemeClr val="accent6">
                    <a:lumMod val="75000"/>
                  </a:schemeClr>
                </a:solidFill>
              </a:rPr>
              <a:t> оставила медвежат </a:t>
            </a:r>
            <a:br>
              <a:rPr lang="ru-RU" sz="36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600" dirty="0">
                <a:solidFill>
                  <a:schemeClr val="accent6">
                    <a:lumMod val="75000"/>
                  </a:schemeClr>
                </a:solidFill>
              </a:rPr>
              <a:t>без обеда?</a:t>
            </a:r>
          </a:p>
        </p:txBody>
      </p:sp>
      <p:pic>
        <p:nvPicPr>
          <p:cNvPr id="6" name="три">
            <a:extLst>
              <a:ext uri="{FF2B5EF4-FFF2-40B4-BE49-F238E27FC236}">
                <a16:creationId xmlns:a16="http://schemas.microsoft.com/office/drawing/2014/main" id="{330AEB6A-E226-415C-9DC4-14C5EA9E680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4612" y="1857364"/>
            <a:ext cx="3260276" cy="4489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6139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908720"/>
            <a:ext cx="6408712" cy="360040"/>
          </a:xfrm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Герой какой сказки закопал 5</a:t>
            </a:r>
            <a:br>
              <a:rPr lang="ru-RU" sz="28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 золотых монет на Поле Чудес в </a:t>
            </a:r>
            <a:br>
              <a:rPr lang="ru-RU" sz="28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Стране Дураков, чтобы вырастить  золотое дерево. Как его зовут? </a:t>
            </a:r>
            <a:endParaRPr lang="ru-RU" altLang="ru-RU" sz="2800" dirty="0">
              <a:solidFill>
                <a:schemeClr val="accent6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9" name="Рисунок 8" descr="Путь к успеху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28728" y="2428868"/>
            <a:ext cx="5853473" cy="3786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01151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0030"/>
            <a:ext cx="8352928" cy="1651036"/>
          </a:xfrm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Назовите сказку о волшебном олене,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 у которого было  особенное копытце 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с помощью которого можно  добывать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 драгоценные камни</a:t>
            </a:r>
            <a:endParaRPr lang="ru-RU" altLang="ru-RU" sz="2400" dirty="0">
              <a:solidFill>
                <a:schemeClr val="accent6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Олень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8860" y="2143116"/>
            <a:ext cx="5072098" cy="3804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9755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6984776" cy="1044115"/>
          </a:xfrm>
        </p:spPr>
        <p:txBody>
          <a:bodyPr/>
          <a:lstStyle/>
          <a:p>
            <a:pPr algn="ctr"/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В какой сказке на трех сундуках 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с медными, серебряными и золотыми 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монетами сидели  собаки. </a:t>
            </a:r>
            <a:br>
              <a:rPr lang="ru-RU" altLang="ru-RU" dirty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endParaRPr lang="ru-RU" dirty="0"/>
          </a:p>
        </p:txBody>
      </p:sp>
      <p:pic>
        <p:nvPicPr>
          <p:cNvPr id="5" name="Огниво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57422" y="1714488"/>
            <a:ext cx="4429156" cy="4410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40174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25016"/>
            <a:ext cx="7051011" cy="1103784"/>
          </a:xfrm>
        </p:spPr>
        <p:txBody>
          <a:bodyPr/>
          <a:lstStyle/>
          <a:p>
            <a:pPr algn="ctr"/>
            <a:r>
              <a:rPr lang="ru-RU" altLang="ru-RU" sz="3200" dirty="0">
                <a:solidFill>
                  <a:schemeClr val="accent6">
                    <a:lumMod val="75000"/>
                  </a:schemeClr>
                </a:solidFill>
              </a:rPr>
              <a:t>Что нашла Муха, </a:t>
            </a:r>
            <a:br>
              <a:rPr lang="ru-RU" altLang="ru-RU" sz="32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altLang="ru-RU" sz="3200" dirty="0">
                <a:solidFill>
                  <a:schemeClr val="accent6">
                    <a:lumMod val="75000"/>
                  </a:schemeClr>
                </a:solidFill>
              </a:rPr>
              <a:t>когда пошла по полю  </a:t>
            </a:r>
            <a:br>
              <a:rPr lang="ru-RU" altLang="ru-RU" sz="32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altLang="ru-RU" sz="3200" dirty="0">
                <a:solidFill>
                  <a:schemeClr val="accent6">
                    <a:lumMod val="75000"/>
                  </a:schemeClr>
                </a:solidFill>
              </a:rPr>
              <a:t>в сказке «Муха-Цокотуха»?</a:t>
            </a:r>
            <a:br>
              <a:rPr lang="ru-RU" altLang="ru-RU" dirty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" name="Рисунок 9" descr="68401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539" y="1691662"/>
            <a:ext cx="7072362" cy="4509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190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85860"/>
            <a:ext cx="9144000" cy="1285884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Герой этой сказки с помощью </a:t>
            </a:r>
            <a:b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рекламы помог простому крестьянину занять высокий статус в обществе.</a:t>
            </a:r>
          </a:p>
        </p:txBody>
      </p:sp>
      <p:pic>
        <p:nvPicPr>
          <p:cNvPr id="5" name="Кот">
            <a:extLst>
              <a:ext uri="{FF2B5EF4-FFF2-40B4-BE49-F238E27FC236}">
                <a16:creationId xmlns:a16="http://schemas.microsoft.com/office/drawing/2014/main" id="{4A8FBF29-DF98-4330-9A2C-AE48AB06C3F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554" y="2928934"/>
            <a:ext cx="2520280" cy="3566514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4693588_198-p-fon-s-ramkami-dlya-bukleta-22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2143116"/>
            <a:ext cx="905728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Segoe Print" pitchFamily="2" charset="0"/>
                <a:ea typeface="Times New Roman" pitchFamily="18" charset="0"/>
                <a:cs typeface="Times New Roman" pitchFamily="18" charset="0"/>
              </a:rPr>
              <a:t>Играйте с детьми в экономику!</a:t>
            </a:r>
            <a:endParaRPr kumimoji="0" lang="ru-RU" sz="36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Segoe Print" pitchFamily="2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Segoe Print" pitchFamily="2" charset="0"/>
                <a:ea typeface="Times New Roman" pitchFamily="18" charset="0"/>
                <a:cs typeface="Times New Roman" pitchFamily="18" charset="0"/>
              </a:rPr>
              <a:t>Я благодарю всех!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Segoe Print" pitchFamily="2" charset="0"/>
                <a:ea typeface="Times New Roman" pitchFamily="18" charset="0"/>
                <a:cs typeface="Times New Roman" pitchFamily="18" charset="0"/>
              </a:rPr>
              <a:t>Спасибо за внимание</a:t>
            </a:r>
            <a:r>
              <a:rPr kumimoji="0" lang="ru-RU" sz="4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</a:t>
            </a:r>
            <a:endParaRPr kumimoji="0" lang="ru-RU" sz="4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1520" y="214290"/>
            <a:ext cx="8892480" cy="2571768"/>
          </a:xfrm>
        </p:spPr>
        <p:txBody>
          <a:bodyPr/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Давай детям столько денег, 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чтобы они делали что-то,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а не столько, 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чтобы они не делали ничего.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br>
              <a:rPr lang="ru-RU" altLang="ru-RU" dirty="0"/>
            </a:br>
            <a:endParaRPr lang="ko-KR" altLang="en-US" sz="2000" i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77EE956-254B-43A5-A55D-B2E1D85E727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896" y="2192325"/>
            <a:ext cx="6876256" cy="3985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763176"/>
      </p:ext>
    </p:extLst>
  </p:cSld>
  <p:clrMapOvr>
    <a:masterClrMapping/>
  </p:clrMapOvr>
  <p:transition spd="slow">
    <p:wipe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08A33A2-1A84-4CF9-B04A-44C9DE42E1D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8860" y="1214422"/>
            <a:ext cx="4531458" cy="3858162"/>
          </a:xfrm>
          <a:prstGeom prst="rect">
            <a:avLst/>
          </a:prstGeo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49D1BB73-E64C-44CE-ADE3-A58FEF8A95DA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83568" y="4429132"/>
            <a:ext cx="7766520" cy="1928826"/>
          </a:xfrm>
        </p:spPr>
        <p:txBody>
          <a:bodyPr>
            <a:noAutofit/>
          </a:bodyPr>
          <a:lstStyle/>
          <a:p>
            <a:pPr algn="ctr"/>
            <a:r>
              <a:rPr lang="ru-RU" sz="13800" b="1" dirty="0">
                <a:solidFill>
                  <a:srgbClr val="FF0000"/>
                </a:solidFill>
              </a:rPr>
              <a:t>Загадки</a:t>
            </a:r>
            <a:endParaRPr lang="ru-RU" sz="13800" b="1" dirty="0"/>
          </a:p>
        </p:txBody>
      </p:sp>
    </p:spTree>
    <p:extLst>
      <p:ext uri="{BB962C8B-B14F-4D97-AF65-F5344CB8AC3E}">
        <p14:creationId xmlns:p14="http://schemas.microsoft.com/office/powerpoint/2010/main" val="769533349"/>
      </p:ext>
    </p:extLst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188640"/>
            <a:ext cx="5760640" cy="2808312"/>
          </a:xfrm>
        </p:spPr>
        <p:txBody>
          <a:bodyPr/>
          <a:lstStyle/>
          <a:p>
            <a:pPr algn="ctr"/>
            <a:r>
              <a:rPr lang="ru-RU" sz="2800" dirty="0">
                <a:solidFill>
                  <a:srgbClr val="FF0000"/>
                </a:solidFill>
              </a:rPr>
              <a:t>На товаре быть должна, обязательно … </a:t>
            </a:r>
            <a:br>
              <a:rPr lang="ru-RU" altLang="ru-RU" sz="2800" dirty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endParaRPr lang="ru-RU" sz="2800" dirty="0"/>
          </a:p>
        </p:txBody>
      </p:sp>
      <p:pic>
        <p:nvPicPr>
          <p:cNvPr id="13" name="Рисунок 12" descr="0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5984" y="2500306"/>
            <a:ext cx="4888046" cy="342050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319728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142984"/>
            <a:ext cx="6990062" cy="1344520"/>
          </a:xfrm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ru-RU" sz="3600" dirty="0">
                <a:solidFill>
                  <a:srgbClr val="FF0000"/>
                </a:solidFill>
              </a:rPr>
              <a:t>Коль трудиться круглый год, будет кругленьким …</a:t>
            </a:r>
            <a:endParaRPr lang="ru-RU" altLang="ru-RU" sz="3600" dirty="0">
              <a:solidFill>
                <a:srgbClr val="FF0000"/>
              </a:solidFill>
            </a:endParaRPr>
          </a:p>
        </p:txBody>
      </p:sp>
      <p:pic>
        <p:nvPicPr>
          <p:cNvPr id="11" name="Рисунок 10" descr="hello_html_m30d3d0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488" y="3000372"/>
            <a:ext cx="3857629" cy="3071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3215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1214422"/>
            <a:ext cx="7056784" cy="1000132"/>
          </a:xfrm>
        </p:spPr>
        <p:txBody>
          <a:bodyPr/>
          <a:lstStyle/>
          <a:p>
            <a:pPr algn="ctr"/>
            <a:r>
              <a:rPr lang="ru-RU" sz="3200" dirty="0">
                <a:solidFill>
                  <a:srgbClr val="FF0000"/>
                </a:solidFill>
              </a:rPr>
              <a:t>Журчат ручьи, промокли ноги, </a:t>
            </a:r>
            <a:br>
              <a:rPr lang="ru-RU" sz="3200" dirty="0">
                <a:solidFill>
                  <a:srgbClr val="FF0000"/>
                </a:solidFill>
              </a:rPr>
            </a:br>
            <a:r>
              <a:rPr lang="ru-RU" sz="3200" dirty="0">
                <a:solidFill>
                  <a:srgbClr val="FF0000"/>
                </a:solidFill>
              </a:rPr>
              <a:t>весной пора платить …</a:t>
            </a:r>
            <a:br>
              <a:rPr lang="ru-RU" altLang="ru-RU" sz="3200" dirty="0">
                <a:solidFill>
                  <a:schemeClr val="accent6">
                    <a:lumMod val="75000"/>
                  </a:schemeClr>
                </a:solidFill>
              </a:rPr>
            </a:br>
            <a:endParaRPr lang="ru-RU" sz="3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2F19670-40AB-412C-995C-41F8EC9C96E9}"/>
              </a:ext>
            </a:extLst>
          </p:cNvPr>
          <p:cNvSpPr txBox="1"/>
          <p:nvPr/>
        </p:nvSpPr>
        <p:spPr>
          <a:xfrm>
            <a:off x="1527306" y="31409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4" name="Рисунок 13" descr="1830400-159350299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2285992"/>
            <a:ext cx="5476884" cy="3651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19768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1142984"/>
            <a:ext cx="7272808" cy="1214446"/>
          </a:xfrm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ru-RU" sz="3600" dirty="0">
                <a:solidFill>
                  <a:srgbClr val="FF0000"/>
                </a:solidFill>
              </a:rPr>
              <a:t>Дела у нас пойдут на лад: мы в лучший банк внесли свой … </a:t>
            </a:r>
            <a:endParaRPr lang="ru-RU" altLang="ru-RU" sz="3600" dirty="0">
              <a:solidFill>
                <a:srgbClr val="FF0000"/>
              </a:solidFill>
            </a:endParaRPr>
          </a:p>
        </p:txBody>
      </p:sp>
      <p:pic>
        <p:nvPicPr>
          <p:cNvPr id="12" name="Рисунок 11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2500306"/>
            <a:ext cx="6143641" cy="3797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5182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14422"/>
            <a:ext cx="8892480" cy="1128205"/>
          </a:xfrm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ru-RU" dirty="0">
                <a:solidFill>
                  <a:srgbClr val="FF0000"/>
                </a:solidFill>
              </a:rPr>
              <a:t>Люди ходят на базар: 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Там дешевле весь…. </a:t>
            </a:r>
            <a:endParaRPr lang="ru-RU" altLang="ru-RU" dirty="0">
              <a:solidFill>
                <a:srgbClr val="FF0000"/>
              </a:solidFill>
            </a:endParaRPr>
          </a:p>
        </p:txBody>
      </p:sp>
      <p:pic>
        <p:nvPicPr>
          <p:cNvPr id="13" name="Рисунок 12" descr="economiya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5918" y="2786058"/>
            <a:ext cx="5216704" cy="3468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14257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857356" y="1142984"/>
            <a:ext cx="535595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Приносить доходы стал. </a:t>
            </a:r>
          </a:p>
          <a:p>
            <a:pPr algn="ctr"/>
            <a:r>
              <a:rPr lang="ru-RU" sz="3200" b="1" dirty="0">
                <a:solidFill>
                  <a:srgbClr val="FF0000"/>
                </a:solidFill>
              </a:rPr>
              <a:t>В банке папин …. </a:t>
            </a:r>
          </a:p>
        </p:txBody>
      </p:sp>
      <p:pic>
        <p:nvPicPr>
          <p:cNvPr id="11" name="Рисунок 10" descr="uvelichivaemdohod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3042" y="2428868"/>
            <a:ext cx="5852160" cy="3901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0251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1090</TotalTime>
  <Words>229</Words>
  <Application>Microsoft Office PowerPoint</Application>
  <PresentationFormat>Экран (4:3)</PresentationFormat>
  <Paragraphs>21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맑은 고딕</vt:lpstr>
      <vt:lpstr>Arial</vt:lpstr>
      <vt:lpstr>Calibri</vt:lpstr>
      <vt:lpstr>Comic Sans MS</vt:lpstr>
      <vt:lpstr>Segoe Print</vt:lpstr>
      <vt:lpstr>Times New Roman</vt:lpstr>
      <vt:lpstr>Тема Office</vt:lpstr>
      <vt:lpstr>Custom Design</vt:lpstr>
      <vt:lpstr>Презентация PowerPoint</vt:lpstr>
      <vt:lpstr>Давай детям столько денег,  чтобы они делали что-то, а не столько,  чтобы они не делали ничего.  </vt:lpstr>
      <vt:lpstr>Презентация PowerPoint</vt:lpstr>
      <vt:lpstr>На товаре быть должна, обязательно …  </vt:lpstr>
      <vt:lpstr>Коль трудиться круглый год, будет кругленьким …</vt:lpstr>
      <vt:lpstr>Журчат ручьи, промокли ноги,  весной пора платить … </vt:lpstr>
      <vt:lpstr>Дела у нас пойдут на лад: мы в лучший банк внесли свой … </vt:lpstr>
      <vt:lpstr>Люди ходят на базар:  Там дешевле весь…. </vt:lpstr>
      <vt:lpstr>Презентация PowerPoint</vt:lpstr>
      <vt:lpstr>Презентация PowerPoint</vt:lpstr>
      <vt:lpstr>В какой сказке жадность  оставила медвежат  без обеда?</vt:lpstr>
      <vt:lpstr>Герой какой сказки закопал 5  золотых монет на Поле Чудес в  Стране Дураков, чтобы вырастить  золотое дерево. Как его зовут? </vt:lpstr>
      <vt:lpstr>Назовите сказку о волшебном олене,  у которого было  особенное копытце  с помощью которого можно  добывать  драгоценные камни</vt:lpstr>
      <vt:lpstr>В какой сказке на трех сундуках  с медными, серебряными и золотыми  монетами сидели  собаки.  </vt:lpstr>
      <vt:lpstr>Что нашла Муха,  когда пошла по полю   в сказке «Муха-Цокотуха»? </vt:lpstr>
      <vt:lpstr>Герой этой сказки с помощью  рекламы помог простому крестьянину занять высокий статус в обществе.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Аникеева Наталья</cp:lastModifiedBy>
  <cp:revision>94</cp:revision>
  <dcterms:created xsi:type="dcterms:W3CDTF">2020-01-29T15:20:00Z</dcterms:created>
  <dcterms:modified xsi:type="dcterms:W3CDTF">2022-11-14T09:18:37Z</dcterms:modified>
</cp:coreProperties>
</file>