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64" r:id="rId6"/>
    <p:sldId id="273" r:id="rId7"/>
    <p:sldId id="274" r:id="rId8"/>
    <p:sldId id="277" r:id="rId9"/>
    <p:sldId id="268" r:id="rId10"/>
    <p:sldId id="270" r:id="rId11"/>
    <p:sldId id="266" r:id="rId12"/>
    <p:sldId id="271" r:id="rId13"/>
    <p:sldId id="282" r:id="rId14"/>
    <p:sldId id="272" r:id="rId15"/>
    <p:sldId id="283" r:id="rId16"/>
    <p:sldId id="284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12774-3FA7-4C29-805D-285EF11812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4270-F159-406C-A030-3152A9714A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84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7342C-D5DA-43BF-AA5E-B2862DA70C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8AC7E-EB21-4049-9340-E2394AFA99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32692"/>
      </p:ext>
    </p:extLst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904A-DF49-4715-90C8-4729A6705D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D7E26-D5E0-484B-8A66-6A5365FE19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70108"/>
      </p:ext>
    </p:extLst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DB58-2569-4693-B323-2580DCBD36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B9174-991D-4A82-A5EA-5B554FF080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3489"/>
      </p:ext>
    </p:extLst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830B-FD55-4627-B0A2-531D323DAD9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594F-EF1B-4BB8-876F-7C181D0B89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53121"/>
      </p:ext>
    </p:extLst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B9C1B-3C49-4C06-8E93-843CF5B242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9976-6FA5-4CF2-BE22-DB2A76D9F23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97523"/>
      </p:ext>
    </p:extLst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B5CB-D404-481E-8964-9EEF96172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A166-8E6E-4F1F-95CF-AE526477DF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72362"/>
      </p:ext>
    </p:extLst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C22CA-EB06-470B-81AA-A35F85BEB6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68FB-FFFE-45D0-89D9-C835B977F4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753318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21DC4-C5B1-49B8-88B5-6BA4903D83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F5578-A2D4-4F07-9E46-F77E3D44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30763"/>
      </p:ext>
    </p:extLst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3FFB-55A9-4502-B2EF-8F9347D96A2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12140-2D90-436C-8B11-5561CC821A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030463"/>
      </p:ext>
    </p:extLst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8598B-F631-47F1-BE0A-5076394719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D2C1D-41A4-4569-B31A-34C951AC17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94486"/>
      </p:ext>
    </p:extLst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7924-9E97-49A3-BC00-14F28C68B7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38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7753-52CE-4F1A-BA49-7117153CCE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143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AC27F-3305-4C8D-8DE2-05612751C2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876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5D16A-641D-4A45-A8CC-DC01C5AD66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284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7C29D-F509-4CF6-8A91-9AFA6608F2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313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67757-E2C2-4EF3-A8B0-D809AC042C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042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F49E5-FE5A-4792-B208-1D9537E249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80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93699-CF0B-49EA-8E8D-5FD4C4B997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828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3585B-4A83-4F1B-965C-7CB4CB38DC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742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FAC76-934E-4EF7-87DA-F754D0EB65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743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295F6-73EF-4B3D-BABA-FBADB4181A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150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12774-3FA7-4C29-805D-285EF11812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4270-F159-406C-A030-3152A9714A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775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7342C-D5DA-43BF-AA5E-B2862DA70C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8AC7E-EB21-4049-9340-E2394AFA99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941113"/>
      </p:ext>
    </p:extLst>
  </p:cSld>
  <p:clrMapOvr>
    <a:masterClrMapping/>
  </p:clrMapOvr>
  <p:transition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9904A-DF49-4715-90C8-4729A6705D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D7E26-D5E0-484B-8A66-6A5365FE19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25249"/>
      </p:ext>
    </p:extLst>
  </p:cSld>
  <p:clrMapOvr>
    <a:masterClrMapping/>
  </p:clrMapOvr>
  <p:transition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DB58-2569-4693-B323-2580DCBD36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B9174-991D-4A82-A5EA-5B554FF080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009285"/>
      </p:ext>
    </p:extLst>
  </p:cSld>
  <p:clrMapOvr>
    <a:masterClrMapping/>
  </p:clrMapOvr>
  <p:transition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830B-FD55-4627-B0A2-531D323DAD9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594F-EF1B-4BB8-876F-7C181D0B89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630729"/>
      </p:ext>
    </p:extLst>
  </p:cSld>
  <p:clrMapOvr>
    <a:masterClrMapping/>
  </p:clrMapOvr>
  <p:transition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B9C1B-3C49-4C06-8E93-843CF5B242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9976-6FA5-4CF2-BE22-DB2A76D9F23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595198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B5CB-D404-481E-8964-9EEF96172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A166-8E6E-4F1F-95CF-AE526477DF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45816"/>
      </p:ext>
    </p:extLst>
  </p:cSld>
  <p:clrMapOvr>
    <a:masterClrMapping/>
  </p:clrMapOvr>
  <p:transition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C22CA-EB06-470B-81AA-A35F85BEB6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68FB-FFFE-45D0-89D9-C835B977F4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236303"/>
      </p:ext>
    </p:extLst>
  </p:cSld>
  <p:clrMapOvr>
    <a:masterClrMapping/>
  </p:clrMapOvr>
  <p:transition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21DC4-C5B1-49B8-88B5-6BA4903D83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F5578-A2D4-4F07-9E46-F77E3D44E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44626"/>
      </p:ext>
    </p:extLst>
  </p:cSld>
  <p:clrMapOvr>
    <a:masterClrMapping/>
  </p:clrMapOvr>
  <p:transition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3FFB-55A9-4502-B2EF-8F9347D96A2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12140-2D90-436C-8B11-5561CC821A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66138"/>
      </p:ext>
    </p:extLst>
  </p:cSld>
  <p:clrMapOvr>
    <a:masterClrMapping/>
  </p:clrMapOvr>
  <p:transition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8598B-F631-47F1-BE0A-5076394719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D2C1D-41A4-4569-B31A-34C951AC17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91841"/>
      </p:ext>
    </p:extLst>
  </p:cSld>
  <p:clrMapOvr>
    <a:masterClrMapping/>
  </p:clrMapOvr>
  <p:transition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8c0a712a67e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BB4A7-C864-4037-82BF-771D63D8417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A2739-21C7-438C-B7C9-508F9AC627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588784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5F8C7-2146-450C-BCE8-D19B986791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DDAC5-9852-44BD-BE6B-7D5E96DB09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2111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E685D-EA01-4A96-A3E2-FD87FB9635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AAAFA-EFDC-479D-8471-96D70B0A2B0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13515"/>
      </p:ext>
    </p:extLst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C10EA-D2AA-44C7-9722-00F023DF92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43594-F73C-427F-B9BF-3C0C35618D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72175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D2B64-49FF-47B1-BFE6-099D53A55C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D2437-F689-491E-9EED-FC750F5402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01391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E73F8-918E-4BF1-81F7-0B3A22AB0D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73981-AC82-4CF8-B7D9-D2AC668364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106575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E8332-8A1C-4579-B7CA-84F676D34AF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6D93E-D78F-4FB5-84CA-C0404097A7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823734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11AED-955C-4309-B94D-9C02C2FCD2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F3A3C-6350-4EE3-89DD-C60A1B2DD2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99397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A90F6-A73A-45D6-8012-64FFC935C7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0E1AC-DE01-4687-877B-A005D3FB6C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90555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D0A4F-8A40-41E3-8A4D-7771C0C556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0F322-AB45-4013-948A-4BF201A482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992161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27BA2-6645-44C8-96B0-1BF3FD256D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63A8-A2F5-4198-A1E3-5D8A7B9DB1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97328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9160A-AC36-4F12-AB66-71BAB0C4E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9C74B7-D5F5-497B-95FC-AFCC03D007BB}" type="slidenum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9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52A7DD-C3B4-4FDC-B2C4-F2587D4D004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60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9160A-AC36-4F12-AB66-71BAB0C4E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9C74B7-D5F5-497B-95FC-AFCC03D007BB}" type="slidenum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21B8E4-1470-4FD7-B69E-A1E577B02E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A58A10-97C3-4019-8AB8-44CBF1F366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5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8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919327"/>
      </p:ext>
    </p:extLst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0880" y="332656"/>
            <a:ext cx="7417543" cy="2448272"/>
          </a:xfr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12917"/>
            <a:ext cx="4115183" cy="355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81524"/>
            <a:ext cx="6207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2" y="4572919"/>
            <a:ext cx="6207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223" y="5498436"/>
            <a:ext cx="6207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3442424" y="4760912"/>
            <a:ext cx="287338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5314749" y="3922971"/>
            <a:ext cx="287337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427637" y="5688455"/>
            <a:ext cx="287338" cy="28892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55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411422"/>
            <a:ext cx="4248472" cy="38884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771800" y="1411422"/>
            <a:ext cx="4248472" cy="38884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117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764704"/>
            <a:ext cx="6876256" cy="458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3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1331640" y="1087646"/>
            <a:ext cx="7056784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Какое задание оказалось для вас самым простым? </a:t>
            </a:r>
          </a:p>
          <a:p>
            <a:pPr algn="just" eaLnBrk="1" hangingPunct="1"/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Какое задание было выполнить труднее всего? </a:t>
            </a:r>
          </a:p>
          <a:p>
            <a:pPr algn="just" eaLnBrk="1" hangingPunct="1"/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Какое задание было самым интересным? </a:t>
            </a:r>
          </a:p>
          <a:p>
            <a:pPr algn="just" eaLnBrk="1" hangingPunct="1"/>
            <a:r>
              <a:rPr lang="en-US" altLang="ru-RU" sz="1400" dirty="0"/>
              <a:t> </a:t>
            </a:r>
            <a:endParaRPr lang="ru-RU" altLang="ru-RU" sz="1400" dirty="0"/>
          </a:p>
          <a:p>
            <a:pPr algn="just"/>
            <a:r>
              <a:rPr lang="ru-RU" altLang="ru-RU" sz="14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06898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ряд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сосчитать от 3 до 8 и обратно.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ряд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сосчитать от 5 до 1 и обратно.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ряд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сосчитать от 9 до 4 и обратно.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вместе считаем от 1 до 10 и обратно.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90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674642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число идёт при счёте за числом  3? 6? 9?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число идёт перед числом 2? 5? 8?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«соседей» чисел: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4, 7, 9.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342584" cy="482453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лет в яйце цыпленку,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крыльев у котенка,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в алфавите цифр,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гор проглотит тигр,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мышка весит тонн,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в стае рыб ворон,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сколько зайцев съела моль,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знает только цифра …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229200"/>
            <a:ext cx="5904656" cy="129614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5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НОЛЬ        </a:t>
            </a:r>
            <a:r>
              <a:rPr lang="ru-RU" sz="8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662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357313" y="1285875"/>
            <a:ext cx="10715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altLang="ru-RU" dirty="0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00500" y="1285875"/>
            <a:ext cx="10715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altLang="ru-RU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58000" y="1285875"/>
            <a:ext cx="10715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altLang="ru-RU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4800" b="1">
                <a:solidFill>
                  <a:srgbClr val="C00000"/>
                </a:solidFill>
                <a:cs typeface="Arial" charset="0"/>
              </a:rPr>
              <a:t>Какие цифры потерял Вова?</a:t>
            </a:r>
          </a:p>
        </p:txBody>
      </p:sp>
      <p:pic>
        <p:nvPicPr>
          <p:cNvPr id="5" name="Рисунок 4" descr="сканирование0005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8" r="8566" b="1700"/>
          <a:stretch>
            <a:fillRect/>
          </a:stretch>
        </p:blipFill>
        <p:spPr bwMode="auto">
          <a:xfrm>
            <a:off x="6786563" y="2727325"/>
            <a:ext cx="1928812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71625" y="1357313"/>
            <a:ext cx="642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57563" y="1357313"/>
            <a:ext cx="642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14813" y="1357313"/>
            <a:ext cx="785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1357313"/>
            <a:ext cx="571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57250" y="1357313"/>
            <a:ext cx="642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357438" y="1357313"/>
            <a:ext cx="642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25" y="1357313"/>
            <a:ext cx="642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072188" y="1357313"/>
            <a:ext cx="714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143750" y="1357313"/>
            <a:ext cx="642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001000" y="1357313"/>
            <a:ext cx="11430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alt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2" name="Рисунок 21" descr="Вов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2571750"/>
            <a:ext cx="36353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840473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2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4" grpId="0"/>
      <p:bldP spid="6" grpId="0"/>
      <p:bldP spid="7" grpId="0"/>
      <p:bldP spid="8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D:\клипарты\игрушкиа\535f4c22808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52738"/>
            <a:ext cx="2994025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8313" y="188913"/>
            <a:ext cx="4137025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Собери груши в корзинку.</a:t>
            </a:r>
          </a:p>
        </p:txBody>
      </p:sp>
      <p:pic>
        <p:nvPicPr>
          <p:cNvPr id="10244" name="Picture 3" descr="D:\клипарты\сказки\0_4aea6_e80b5a2e_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95"/>
          <a:stretch>
            <a:fillRect/>
          </a:stretch>
        </p:blipFill>
        <p:spPr bwMode="auto">
          <a:xfrm>
            <a:off x="3672632" y="4511624"/>
            <a:ext cx="1655861" cy="207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2843213" y="1700213"/>
            <a:ext cx="1657350" cy="2439987"/>
            <a:chOff x="2051720" y="1628800"/>
            <a:chExt cx="1656184" cy="2439461"/>
          </a:xfrm>
        </p:grpSpPr>
        <p:pic>
          <p:nvPicPr>
            <p:cNvPr id="10262" name="Picture 2" descr="http://cdns2.freepik.com/free-photo/pear-clip-art_436992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28800"/>
              <a:ext cx="1656184" cy="243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3" name="TextBox 10"/>
            <p:cNvSpPr txBox="1">
              <a:spLocks noChangeArrowheads="1"/>
            </p:cNvSpPr>
            <p:nvPr/>
          </p:nvSpPr>
          <p:spPr bwMode="auto">
            <a:xfrm>
              <a:off x="2123728" y="2924944"/>
              <a:ext cx="148951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6000" b="1">
                  <a:solidFill>
                    <a:prstClr val="black"/>
                  </a:solidFill>
                </a:rPr>
                <a:t>7+1</a:t>
              </a:r>
            </a:p>
          </p:txBody>
        </p:sp>
      </p:grp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3924300" y="404813"/>
            <a:ext cx="1655763" cy="2439987"/>
            <a:chOff x="3491880" y="476672"/>
            <a:chExt cx="1656184" cy="2439461"/>
          </a:xfrm>
        </p:grpSpPr>
        <p:pic>
          <p:nvPicPr>
            <p:cNvPr id="10260" name="Picture 2" descr="http://cdns2.freepik.com/free-photo/pear-clip-art_436992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76672"/>
              <a:ext cx="1656184" cy="243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1" name="TextBox 11"/>
            <p:cNvSpPr txBox="1">
              <a:spLocks noChangeArrowheads="1"/>
            </p:cNvSpPr>
            <p:nvPr/>
          </p:nvSpPr>
          <p:spPr bwMode="auto">
            <a:xfrm>
              <a:off x="3707904" y="1700808"/>
              <a:ext cx="129715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6000" b="1">
                  <a:solidFill>
                    <a:srgbClr val="0070C0"/>
                  </a:solidFill>
                </a:rPr>
                <a:t>9-2</a:t>
              </a:r>
            </a:p>
          </p:txBody>
        </p:sp>
      </p:grp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827088" y="836613"/>
            <a:ext cx="1657350" cy="2439987"/>
            <a:chOff x="467544" y="1052736"/>
            <a:chExt cx="1656184" cy="2439461"/>
          </a:xfrm>
        </p:grpSpPr>
        <p:pic>
          <p:nvPicPr>
            <p:cNvPr id="10258" name="Picture 2" descr="http://cdns2.freepik.com/free-photo/pear-clip-art_436992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052736"/>
              <a:ext cx="1656184" cy="243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9" name="TextBox 9"/>
            <p:cNvSpPr txBox="1">
              <a:spLocks noChangeArrowheads="1"/>
            </p:cNvSpPr>
            <p:nvPr/>
          </p:nvSpPr>
          <p:spPr bwMode="auto">
            <a:xfrm>
              <a:off x="539552" y="2348880"/>
              <a:ext cx="148951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6000" b="1" dirty="0">
                  <a:solidFill>
                    <a:srgbClr val="0070C0"/>
                  </a:solidFill>
                </a:rPr>
                <a:t>5+1</a:t>
              </a:r>
            </a:p>
          </p:txBody>
        </p:sp>
      </p:grpSp>
      <p:grpSp>
        <p:nvGrpSpPr>
          <p:cNvPr id="5" name="Группа 17"/>
          <p:cNvGrpSpPr>
            <a:grpSpLocks/>
          </p:cNvGrpSpPr>
          <p:nvPr/>
        </p:nvGrpSpPr>
        <p:grpSpPr bwMode="auto">
          <a:xfrm>
            <a:off x="5508625" y="1196975"/>
            <a:ext cx="1655763" cy="2439988"/>
            <a:chOff x="4788024" y="1700808"/>
            <a:chExt cx="1656184" cy="2439461"/>
          </a:xfrm>
        </p:grpSpPr>
        <p:pic>
          <p:nvPicPr>
            <p:cNvPr id="10256" name="Picture 2" descr="http://cdns2.freepik.com/free-photo/pear-clip-art_436992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700808"/>
              <a:ext cx="1656184" cy="243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Box 12"/>
            <p:cNvSpPr txBox="1">
              <a:spLocks noChangeArrowheads="1"/>
            </p:cNvSpPr>
            <p:nvPr/>
          </p:nvSpPr>
          <p:spPr bwMode="auto">
            <a:xfrm>
              <a:off x="4860032" y="2996952"/>
              <a:ext cx="148951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6000" b="1">
                  <a:solidFill>
                    <a:srgbClr val="FF0000"/>
                  </a:solidFill>
                </a:rPr>
                <a:t>3+3</a:t>
              </a:r>
            </a:p>
          </p:txBody>
        </p:sp>
      </p:grpSp>
      <p:grpSp>
        <p:nvGrpSpPr>
          <p:cNvPr id="6" name="Группа 18"/>
          <p:cNvGrpSpPr>
            <a:grpSpLocks/>
          </p:cNvGrpSpPr>
          <p:nvPr/>
        </p:nvGrpSpPr>
        <p:grpSpPr bwMode="auto">
          <a:xfrm>
            <a:off x="7164388" y="260350"/>
            <a:ext cx="1655762" cy="2439988"/>
            <a:chOff x="6156176" y="692696"/>
            <a:chExt cx="1656184" cy="2439461"/>
          </a:xfrm>
        </p:grpSpPr>
        <p:pic>
          <p:nvPicPr>
            <p:cNvPr id="10254" name="Picture 2" descr="http://cdns2.freepik.com/free-photo/pear-clip-art_436992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692696"/>
              <a:ext cx="1656184" cy="243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Box 13"/>
            <p:cNvSpPr txBox="1">
              <a:spLocks noChangeArrowheads="1"/>
            </p:cNvSpPr>
            <p:nvPr/>
          </p:nvSpPr>
          <p:spPr bwMode="auto">
            <a:xfrm>
              <a:off x="6300192" y="1916832"/>
              <a:ext cx="129715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6000" b="1">
                  <a:solidFill>
                    <a:srgbClr val="7030A0"/>
                  </a:solidFill>
                </a:rPr>
                <a:t>7-1</a:t>
              </a:r>
            </a:p>
          </p:txBody>
        </p:sp>
      </p:grpSp>
      <p:pic>
        <p:nvPicPr>
          <p:cNvPr id="10250" name="Picture 5" descr="D:\клипарты\игрушкиа\535f4c22808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20"/>
          <a:stretch>
            <a:fillRect/>
          </a:stretch>
        </p:blipFill>
        <p:spPr bwMode="auto">
          <a:xfrm>
            <a:off x="250825" y="5300663"/>
            <a:ext cx="299402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1331640" y="5661248"/>
            <a:ext cx="95410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6 </a:t>
            </a:r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8243888" y="6308725"/>
            <a:ext cx="720725" cy="4333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4" name="Запи2936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4048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367715"/>
      </p:ext>
    </p:extLst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21184E-6 L -0.03542 0.3887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194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-0.02037 L -0.42118 0.3578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38" y="189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0.03218 L -0.72049 0.4726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0" y="220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2988" y="2276475"/>
            <a:ext cx="936625" cy="1081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71775" y="2276475"/>
            <a:ext cx="936625" cy="1081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16463" y="2276475"/>
            <a:ext cx="935037" cy="1081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04025" y="2205038"/>
            <a:ext cx="936625" cy="1079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650" y="4652963"/>
            <a:ext cx="1223963" cy="1079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00338" y="4652963"/>
            <a:ext cx="935037" cy="1079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4581525"/>
            <a:ext cx="936625" cy="1079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75463" y="4508500"/>
            <a:ext cx="936625" cy="1081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124075" y="2565400"/>
            <a:ext cx="576263" cy="35877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924300" y="4941888"/>
            <a:ext cx="576263" cy="35877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995738" y="2565400"/>
            <a:ext cx="576262" cy="35877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051050" y="5013325"/>
            <a:ext cx="576263" cy="360363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084888" y="2565400"/>
            <a:ext cx="574675" cy="35877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867400" y="4868863"/>
            <a:ext cx="576263" cy="36036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92294" y="1340768"/>
            <a:ext cx="138371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23071" y="1340768"/>
            <a:ext cx="12105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- 3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696749" y="1340768"/>
            <a:ext cx="138371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+ 1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2204864"/>
            <a:ext cx="902811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2204864"/>
            <a:ext cx="1936112" cy="11079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7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51142" y="4725144"/>
            <a:ext cx="7745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6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031261" y="3789040"/>
            <a:ext cx="8130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563888" y="3789040"/>
            <a:ext cx="12105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443309" y="3789040"/>
            <a:ext cx="138371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+ 5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876256" y="4509120"/>
            <a:ext cx="1936112" cy="11079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7088" y="404813"/>
            <a:ext cx="4010025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Реши цепочку примеров.</a:t>
            </a:r>
          </a:p>
        </p:txBody>
      </p:sp>
      <p:pic>
        <p:nvPicPr>
          <p:cNvPr id="28" name="Запи284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492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00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0200" y="908050"/>
            <a:ext cx="4572000" cy="23082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Мы большущая семья.                                                            Самый младший – это я.                                                      Таня есть и Вася есть,                                                     Юра, Шура, Зина, Маша,                                                       И Наташа тоже наша.                                               Сколько детей в семье?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08304" y="3861048"/>
            <a:ext cx="1263487" cy="26468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</a:p>
        </p:txBody>
      </p:sp>
      <p:pic>
        <p:nvPicPr>
          <p:cNvPr id="9220" name="Picture 2" descr="D:\клипарты\Дети\семья 3\0_98cd2_e3c56c05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852738"/>
            <a:ext cx="4075113" cy="373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 descr="D:\клипарты\Дети\семья 3\0_98ccf_a1f709ec_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5888"/>
            <a:ext cx="1916113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750" y="188913"/>
            <a:ext cx="2170113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Реши задачу.</a:t>
            </a:r>
          </a:p>
        </p:txBody>
      </p:sp>
      <p:pic>
        <p:nvPicPr>
          <p:cNvPr id="7" name="Запи335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4048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53553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96752"/>
            <a:ext cx="3029149" cy="280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836712"/>
            <a:ext cx="52565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ларце было 5 золотых монет,  </a:t>
            </a:r>
          </a:p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серебряных </a:t>
            </a:r>
          </a:p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 больше. Сколько серебряных монет было </a:t>
            </a:r>
          </a:p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ларце?</a:t>
            </a:r>
          </a:p>
        </p:txBody>
      </p:sp>
    </p:spTree>
    <p:extLst>
      <p:ext uri="{BB962C8B-B14F-4D97-AF65-F5344CB8AC3E}">
        <p14:creationId xmlns:p14="http://schemas.microsoft.com/office/powerpoint/2010/main" val="40625443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F6D6F1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AE8F7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6699"/>
        </a:dk1>
        <a:lt1>
          <a:srgbClr val="FFCCFF"/>
        </a:lt1>
        <a:dk2>
          <a:srgbClr val="006666"/>
        </a:dk2>
        <a:lt2>
          <a:srgbClr val="FFFFCC"/>
        </a:lt2>
        <a:accent1>
          <a:srgbClr val="F6D6F1"/>
        </a:accent1>
        <a:accent2>
          <a:srgbClr val="EBF7FF"/>
        </a:accent2>
        <a:accent3>
          <a:srgbClr val="FFE2FF"/>
        </a:accent3>
        <a:accent4>
          <a:srgbClr val="005682"/>
        </a:accent4>
        <a:accent5>
          <a:srgbClr val="FAE8F7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6699"/>
        </a:dk1>
        <a:lt1>
          <a:srgbClr val="FFCCFF"/>
        </a:lt1>
        <a:dk2>
          <a:srgbClr val="006666"/>
        </a:dk2>
        <a:lt2>
          <a:srgbClr val="FFFFCC"/>
        </a:lt2>
        <a:accent1>
          <a:srgbClr val="FAD2DA"/>
        </a:accent1>
        <a:accent2>
          <a:srgbClr val="EBF7FF"/>
        </a:accent2>
        <a:accent3>
          <a:srgbClr val="FFE2FF"/>
        </a:accent3>
        <a:accent4>
          <a:srgbClr val="005682"/>
        </a:accent4>
        <a:accent5>
          <a:srgbClr val="FCE5EA"/>
        </a:accent5>
        <a:accent6>
          <a:srgbClr val="D5E0E7"/>
        </a:accent6>
        <a:hlink>
          <a:srgbClr val="CC99FF"/>
        </a:hlink>
        <a:folHlink>
          <a:srgbClr val="FDE4D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159</Words>
  <Application>Microsoft Office PowerPoint</Application>
  <PresentationFormat>Экран (4:3)</PresentationFormat>
  <Paragraphs>48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Тема Office</vt:lpstr>
      <vt:lpstr>1_Тема Office</vt:lpstr>
      <vt:lpstr>Оформление по умолчанию</vt:lpstr>
      <vt:lpstr>2_Тема Office</vt:lpstr>
      <vt:lpstr>3_Тема Office</vt:lpstr>
      <vt:lpstr>Презентация PowerPoint</vt:lpstr>
      <vt:lpstr>  1 ряд – сосчитать от 3 до 8 и обратно. 2 ряд -  сосчитать от 5 до 1 и обратно. 3 ряд – сосчитать от 9 до 4 и обратно. - Все вместе считаем от 1 до 10 и обратно. </vt:lpstr>
      <vt:lpstr>Какое число идёт при счёте за числом  3? 6? 9? Какое число идёт перед числом 2? 5? 8? Напишите «соседей» чисел:  4, 7, 9. </vt:lpstr>
      <vt:lpstr> Сколько лет в яйце цыпленку, сколько крыльев у котенка, сколько в алфавите цифр, сколько гор проглотит тигр, сколько мышка весит тонн, сколько в стае рыб ворон, сколько зайцев съела моль, знает только цифра … </vt:lpstr>
      <vt:lpstr>Какие цифры потерял Вова?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</cp:lastModifiedBy>
  <cp:revision>26</cp:revision>
  <dcterms:created xsi:type="dcterms:W3CDTF">2014-07-09T08:50:25Z</dcterms:created>
  <dcterms:modified xsi:type="dcterms:W3CDTF">2022-11-14T13:53:13Z</dcterms:modified>
</cp:coreProperties>
</file>