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70" r:id="rId6"/>
    <p:sldId id="272" r:id="rId7"/>
    <p:sldId id="274" r:id="rId8"/>
    <p:sldId id="275" r:id="rId9"/>
    <p:sldId id="276" r:id="rId10"/>
    <p:sldId id="278" r:id="rId11"/>
    <p:sldId id="279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05064"/>
            <a:ext cx="80772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Методическая разработка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764704"/>
            <a:ext cx="8077200" cy="26642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Упражнения на мышцы пресса.</a:t>
            </a:r>
          </a:p>
          <a:p>
            <a:pPr algn="ctr"/>
            <a:r>
              <a:rPr lang="ru-RU" sz="4400" b="1" dirty="0">
                <a:solidFill>
                  <a:schemeClr val="tx1"/>
                </a:solidFill>
              </a:rPr>
              <a:t>Продвинутый уровень.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V-образные скручиван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120" y="1714488"/>
            <a:ext cx="4167234" cy="3906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№</a:t>
            </a:r>
            <a:r>
              <a:rPr lang="ru-RU" dirty="0"/>
              <a:t>9</a:t>
            </a:r>
            <a:r>
              <a:rPr lang="en-US" dirty="0"/>
              <a:t>: V-</a:t>
            </a:r>
            <a:r>
              <a:rPr lang="ru-RU" dirty="0"/>
              <a:t>образное скручивание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75191"/>
            <a:ext cx="4286280" cy="365407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/>
              <a:t>Как делать:</a:t>
            </a:r>
          </a:p>
          <a:p>
            <a:r>
              <a:rPr lang="ru-RU" dirty="0"/>
              <a:t>Лягте на пол, вытянув руки и ноги.</a:t>
            </a:r>
          </a:p>
          <a:p>
            <a:r>
              <a:rPr lang="ru-RU" dirty="0"/>
              <a:t>Поднимайте корпус, руки и и ноги одновременно и ведите их навстречу друг к другу.</a:t>
            </a:r>
          </a:p>
          <a:p>
            <a:r>
              <a:rPr lang="ru-RU" dirty="0"/>
              <a:t>Делайте 20-30 повторений.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Боковой v-образный подъе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786190"/>
            <a:ext cx="4857734" cy="29160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00108"/>
            <a:ext cx="7972452" cy="214314"/>
          </a:xfrm>
        </p:spPr>
        <p:txBody>
          <a:bodyPr>
            <a:normAutofit fontScale="90000"/>
          </a:bodyPr>
          <a:lstStyle/>
          <a:p>
            <a:r>
              <a:rPr lang="ru-RU" dirty="0"/>
              <a:t>№10: Боковой V-образный подъем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500330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Во время этого упражнения работают косые мышцы. Вовлекается также прямая мышца живота («кубики»).</a:t>
            </a:r>
          </a:p>
          <a:p>
            <a:pPr fontAlgn="base">
              <a:buNone/>
            </a:pPr>
            <a:r>
              <a:rPr lang="ru-RU" b="1" i="1" dirty="0"/>
              <a:t>     Как делать:</a:t>
            </a:r>
            <a:endParaRPr lang="ru-RU" dirty="0"/>
          </a:p>
          <a:p>
            <a:pPr fontAlgn="base"/>
            <a:r>
              <a:rPr lang="ru-RU" dirty="0"/>
              <a:t>Лягте на правый бок, левой рукой держитесь за голову, правую оставьте на полу.</a:t>
            </a:r>
          </a:p>
          <a:p>
            <a:pPr fontAlgn="base"/>
            <a:r>
              <a:rPr lang="ru-RU" dirty="0"/>
              <a:t>Перенесите вес на правую руку, поднимите прямые ноги с пола и подтяните туловище к ногам.</a:t>
            </a:r>
          </a:p>
          <a:p>
            <a:pPr fontAlgn="base"/>
            <a:r>
              <a:rPr lang="ru-RU" dirty="0"/>
              <a:t>Вернитесь на пол. Это одно повторение.</a:t>
            </a:r>
          </a:p>
          <a:p>
            <a:pPr fontAlgn="base"/>
            <a:r>
              <a:rPr lang="ru-RU" dirty="0"/>
              <a:t>Выполните 12-15 повторений. Затем перевернитесь на другую сторону и повторите с другой стороны.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Упражнение лод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8652" y="1785926"/>
            <a:ext cx="4071966" cy="4071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№11: Лодочка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3"/>
            <a:ext cx="5000660" cy="450059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/>
              <a:t>Как делать:</a:t>
            </a:r>
          </a:p>
          <a:p>
            <a:r>
              <a:rPr lang="ru-RU" i="1" dirty="0"/>
              <a:t>Верхняя картинка – это исходное положение.</a:t>
            </a:r>
          </a:p>
          <a:p>
            <a:r>
              <a:rPr lang="ru-RU" i="1" dirty="0"/>
              <a:t>Нижняя картинка – конечное положение.</a:t>
            </a:r>
          </a:p>
          <a:p>
            <a:r>
              <a:rPr lang="ru-RU" i="1" dirty="0"/>
              <a:t>Нужно прийти из исходного положения в конечное.</a:t>
            </a:r>
          </a:p>
          <a:p>
            <a:r>
              <a:rPr lang="ru-RU" i="1" dirty="0"/>
              <a:t>Делать 25-30 повторений.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упражнение перекре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482" y="3541695"/>
            <a:ext cx="5000410" cy="28877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/>
              <a:t>№1: «Альпинист» с перекрестом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2071701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Это упражнение укрепляет мышцы кора. Во время его выполнения работают бедра, пресс, плечи, грудь, ягодицы и нижняя часть спины.</a:t>
            </a:r>
          </a:p>
          <a:p>
            <a:pPr fontAlgn="base"/>
            <a:r>
              <a:rPr lang="ru-RU" b="1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Начните из положения для отжимания, ваше тело должно формировать прямую линию от головы до пяток.</a:t>
            </a:r>
          </a:p>
          <a:p>
            <a:pPr fontAlgn="base"/>
            <a:r>
              <a:rPr lang="ru-RU" dirty="0"/>
              <a:t>Напрягите пресс, согните правую ногу и подтяните колено по направлению к левому плечу. Затем вернитесь в исходное положение.</a:t>
            </a:r>
          </a:p>
          <a:p>
            <a:pPr fontAlgn="base"/>
            <a:r>
              <a:rPr lang="ru-RU" dirty="0"/>
              <a:t>Продолжите до заданного числа повторений.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Обратные скручивания на нижний пресс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714752"/>
            <a:ext cx="4357668" cy="27366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08068"/>
          </a:xfrm>
        </p:spPr>
        <p:txBody>
          <a:bodyPr>
            <a:normAutofit fontScale="90000"/>
          </a:bodyPr>
          <a:lstStyle/>
          <a:p>
            <a:r>
              <a:rPr lang="ru-RU" dirty="0"/>
              <a:t>№2: Обратное скручивание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2286015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При обратном скручивании работают косые мышцы и нижний пресс.</a:t>
            </a:r>
            <a:r>
              <a:rPr lang="ru-RU" b="1" i="1" dirty="0"/>
              <a:t> </a:t>
            </a:r>
          </a:p>
          <a:p>
            <a:pPr fontAlgn="base"/>
            <a:r>
              <a:rPr lang="ru-RU" b="1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Лягте на коврик для йоги и поднимите прямые ноги так, чтобы ступни находились прямо над бедрами.</a:t>
            </a:r>
          </a:p>
          <a:p>
            <a:pPr fontAlgn="base"/>
            <a:r>
              <a:rPr lang="ru-RU" dirty="0"/>
              <a:t>Положите руки ладонями вниз по бокам. Напрягите брюшные мышцы, чтобы поднять бедра с пола.</a:t>
            </a:r>
          </a:p>
          <a:p>
            <a:pPr fontAlgn="base"/>
            <a:r>
              <a:rPr lang="ru-RU" dirty="0"/>
              <a:t>Тяните ноги к грудной клетке.</a:t>
            </a:r>
          </a:p>
          <a:p>
            <a:pPr fontAlgn="base"/>
            <a:r>
              <a:rPr lang="ru-RU" dirty="0"/>
              <a:t>Задержитесь на 1-2 секунды, затем медленно опустите бедра и ноги обратно на пол. Выполните от 8 до 12 повторений.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rossed-leg-crunch-ab-exerci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437112"/>
            <a:ext cx="3697428" cy="23219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/>
              <a:t>№3: Скручивание со скрещенными ногами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3081523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Это упражнение является разновидностью скручивания с одной ногой, лежащей поперек другой. Это упражнение укрепляет в основном «кубики», или прямую мышцу живота. Меньше при этом работают мышцы нижней части живота и косые. Выполняйте равное количество повторений на каждую сторону, чтобы равномерно прорабатывать </a:t>
            </a:r>
            <a:r>
              <a:rPr lang="ru-RU" dirty="0" err="1"/>
              <a:t>кор</a:t>
            </a:r>
            <a:r>
              <a:rPr lang="ru-RU" dirty="0"/>
              <a:t> и пресс.</a:t>
            </a:r>
            <a:r>
              <a:rPr lang="ru-RU" b="1" i="1" dirty="0"/>
              <a:t> </a:t>
            </a:r>
          </a:p>
          <a:p>
            <a:pPr marL="118872" indent="0" fontAlgn="base">
              <a:buNone/>
            </a:pPr>
            <a:r>
              <a:rPr lang="ru-RU" b="1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Лягте на спину, как показано на рисунке. Расположите левую лодыжку над правым коленом. Поддерживайте голову руками, но не тяните голову к животу, пусть работает пресс.</a:t>
            </a:r>
          </a:p>
          <a:p>
            <a:pPr fontAlgn="base"/>
            <a:r>
              <a:rPr lang="ru-RU" dirty="0"/>
              <a:t>Поднимите верхнюю часть спины, плечи и голову от пола, напрягите мышцы живота, потянувшись вверх, к ногам. Задержитесь на 1-2 секунды, затем медленно вернитесь в исходное положение.</a:t>
            </a:r>
          </a:p>
          <a:p>
            <a:pPr fontAlgn="base"/>
            <a:r>
              <a:rPr lang="ru-RU" dirty="0"/>
              <a:t>Цель − от 12 до 15 повторений на каждую сторону по 2-3 подхода.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51010"/>
          </a:xfrm>
        </p:spPr>
        <p:txBody>
          <a:bodyPr>
            <a:normAutofit fontScale="90000"/>
          </a:bodyPr>
          <a:lstStyle/>
          <a:p>
            <a:r>
              <a:rPr lang="ru-RU" dirty="0"/>
              <a:t>№4: Подъем ноги в позе собачки</a:t>
            </a:r>
          </a:p>
        </p:txBody>
      </p:sp>
      <p:pic>
        <p:nvPicPr>
          <p:cNvPr id="27650" name="Picture 2" descr="Подъем ноги в позе собач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572296" cy="4618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686700" cy="714380"/>
          </a:xfrm>
        </p:spPr>
        <p:txBody>
          <a:bodyPr>
            <a:normAutofit fontScale="90000"/>
          </a:bodyPr>
          <a:lstStyle/>
          <a:p>
            <a:r>
              <a:rPr lang="ru-RU" dirty="0"/>
              <a:t>№5: Скручивание с касанием пальцев ног обеими руками</a:t>
            </a:r>
          </a:p>
        </p:txBody>
      </p:sp>
      <p:pic>
        <p:nvPicPr>
          <p:cNvPr id="29698" name="Picture 2" descr="Скручивания с касанием пальцев ног рук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26385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65258"/>
          </a:xfrm>
        </p:spPr>
        <p:txBody>
          <a:bodyPr>
            <a:normAutofit fontScale="90000"/>
          </a:bodyPr>
          <a:lstStyle/>
          <a:p>
            <a:r>
              <a:rPr lang="ru-RU" dirty="0"/>
              <a:t>№6: Планка с разворотом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2643206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При выполнении этого упражнения работают мышцы кора, боковой пресс (косые мышцы), плечи и руки.</a:t>
            </a:r>
          </a:p>
          <a:p>
            <a:pPr marL="118872" indent="0" fontAlgn="base">
              <a:buNone/>
            </a:pPr>
            <a:r>
              <a:rPr lang="ru-RU" b="1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Начните в планке на левой стороне, правая нога впереди левой. Поднимите правую руку вверх.</a:t>
            </a:r>
          </a:p>
          <a:p>
            <a:pPr fontAlgn="base"/>
            <a:r>
              <a:rPr lang="ru-RU" dirty="0"/>
              <a:t>Поверните туловище вправо. Правая рука поднята к потолку во время поворота на внешней стороне левой стопы.</a:t>
            </a:r>
          </a:p>
          <a:p>
            <a:pPr fontAlgn="base"/>
            <a:r>
              <a:rPr lang="ru-RU" dirty="0"/>
              <a:t>Задержитесь. Затем вернитесь в исходное положение. Повторите с другой стороны.</a:t>
            </a:r>
          </a:p>
          <a:p>
            <a:pPr fontAlgn="base"/>
            <a:r>
              <a:rPr lang="ru-RU" dirty="0"/>
              <a:t>Продолжайте чередовать стороны. Выполните по 10-12 повторений на каждую сторону.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pic>
        <p:nvPicPr>
          <p:cNvPr id="31746" name="Picture 2" descr="Планка с разворотом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4000504"/>
            <a:ext cx="3857602" cy="242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№7: Боковая планка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357453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В планке согните колени и, подпрыгнув, поставьте ноги снаружи от правой руки, останьтесь на корточках, на подушечках пальцев.</a:t>
            </a:r>
          </a:p>
          <a:p>
            <a:pPr fontAlgn="base"/>
            <a:r>
              <a:rPr lang="ru-RU" dirty="0"/>
              <a:t>Подпрыгните и вытяните ноги в исходное положение. Это один повтор.</a:t>
            </a:r>
          </a:p>
          <a:p>
            <a:pPr fontAlgn="base"/>
            <a:r>
              <a:rPr lang="ru-RU" dirty="0"/>
              <a:t>Повторяйте так быстро, как можете.</a:t>
            </a:r>
          </a:p>
          <a:p>
            <a:pPr fontAlgn="base"/>
            <a:r>
              <a:rPr lang="ru-RU" dirty="0"/>
              <a:t>Чередуйте повторения по 12-15 раз для каждой стороны.</a:t>
            </a:r>
          </a:p>
          <a:p>
            <a:pPr fontAlgn="base"/>
            <a:r>
              <a:rPr lang="ru-RU" dirty="0"/>
              <a:t>Совет: Держите в руках гантели, чтобы прыгать было проще. Если вам тяжело прыгать, то можете выполнять это упражнение, как модифицированный «Альпинист».</a:t>
            </a:r>
          </a:p>
          <a:p>
            <a:endParaRPr lang="ru-RU" dirty="0"/>
          </a:p>
        </p:txBody>
      </p:sp>
      <p:pic>
        <p:nvPicPr>
          <p:cNvPr id="32770" name="Picture 2" descr="Боковая план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643314"/>
            <a:ext cx="4442351" cy="2789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№8: Диагональная планка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3214709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dirty="0"/>
              <a:t>После того, как вы освоите базовые упражнения, бросьте вызов мышцам пресса. Подъем по диагонали ноги и руки повышает прочность и стабильность мышц кора, в том числе поясницы. Будьте готовы, что лишний жир просто испарится. Этот вариант планки заставляет работать пресс, туловище, плечи, ягодицы и нижнюю часть спины.</a:t>
            </a:r>
            <a:br>
              <a:rPr lang="ru-RU" dirty="0"/>
            </a:br>
            <a:r>
              <a:rPr lang="ru-RU" b="1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Начните из планки, затем расставьте ноги немного шире, чем бедра. Убедитесь, что ваши бедра в воздухе, а тело образует прямую линию от плеч до пяток.</a:t>
            </a:r>
          </a:p>
          <a:p>
            <a:pPr fontAlgn="base"/>
            <a:r>
              <a:rPr lang="ru-RU" dirty="0"/>
              <a:t>Сохраняя стабильным туловище, поднимите правую руку вверх и наружу, слегка по диагонали. Задержитесь в этом положении в течение двух секунд, затем вернитесь в исходное положение.</a:t>
            </a:r>
          </a:p>
          <a:p>
            <a:pPr fontAlgn="base"/>
            <a:r>
              <a:rPr lang="ru-RU" dirty="0"/>
              <a:t>Повторите левой рукой. Это одно повторение.</a:t>
            </a:r>
          </a:p>
          <a:p>
            <a:pPr fontAlgn="base"/>
            <a:r>
              <a:rPr lang="ru-RU" dirty="0"/>
              <a:t>Сделайте 12-15 повторений на каждую сторону.</a:t>
            </a:r>
          </a:p>
          <a:p>
            <a:pPr fontAlgn="base"/>
            <a:r>
              <a:rPr lang="ru-RU" dirty="0"/>
              <a:t>Если для вас это упражнение слишком сложное, измените его и выполняйте диагональ из планки на локтях.</a:t>
            </a:r>
          </a:p>
          <a:p>
            <a:endParaRPr lang="ru-RU" dirty="0"/>
          </a:p>
        </p:txBody>
      </p:sp>
      <p:pic>
        <p:nvPicPr>
          <p:cNvPr id="33796" name="Picture 4" descr="Диагональная план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49" y="4053622"/>
            <a:ext cx="3328059" cy="2090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754</TotalTime>
  <Words>821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Corbel</vt:lpstr>
      <vt:lpstr>Wingdings</vt:lpstr>
      <vt:lpstr>Wingdings 2</vt:lpstr>
      <vt:lpstr>Wingdings 3</vt:lpstr>
      <vt:lpstr>Модульная</vt:lpstr>
      <vt:lpstr>Методическая разработка</vt:lpstr>
      <vt:lpstr>№1: «Альпинист» с перекрестом </vt:lpstr>
      <vt:lpstr>№2: Обратное скручивание </vt:lpstr>
      <vt:lpstr>№3: Скручивание со скрещенными ногами </vt:lpstr>
      <vt:lpstr>№4: Подъем ноги в позе собачки</vt:lpstr>
      <vt:lpstr>№5: Скручивание с касанием пальцев ног обеими руками</vt:lpstr>
      <vt:lpstr>№6: Планка с разворотом </vt:lpstr>
      <vt:lpstr>№7: Боковая планка</vt:lpstr>
      <vt:lpstr>№8: Диагональная планка</vt:lpstr>
      <vt:lpstr>№9: V-образное скручивание</vt:lpstr>
      <vt:lpstr>№10: Боковой V-образный подъем </vt:lpstr>
      <vt:lpstr>№11: Лодочка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</dc:title>
  <dc:creator>Admin</dc:creator>
  <cp:lastModifiedBy>Полина Останина</cp:lastModifiedBy>
  <cp:revision>47</cp:revision>
  <dcterms:created xsi:type="dcterms:W3CDTF">2020-03-27T16:44:25Z</dcterms:created>
  <dcterms:modified xsi:type="dcterms:W3CDTF">2022-11-14T18:01:01Z</dcterms:modified>
</cp:coreProperties>
</file>