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27C9EA1-27D3-47C6-BC5E-1FEEF7660703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45B706D-9160-456D-AE24-926187A1E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86123"/>
            <a:ext cx="8077200" cy="1071571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Методическая разработка по развитию мышц </a:t>
            </a:r>
            <a:r>
              <a:rPr lang="ru-RU" sz="3200" dirty="0" err="1"/>
              <a:t>кора</a:t>
            </a:r>
            <a:r>
              <a:rPr lang="ru-RU" sz="3200" dirty="0"/>
              <a:t>. Базовый уровень.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071546"/>
            <a:ext cx="8077200" cy="142876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Упражнения на мышцы пресса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пражнение для пресса мертвый жу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360450"/>
            <a:ext cx="5000610" cy="3140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/>
              <a:t>№1: </a:t>
            </a:r>
            <a:r>
              <a:rPr lang="ru-RU" dirty="0" err="1"/>
              <a:t>DeadBug</a:t>
            </a:r>
            <a:r>
              <a:rPr lang="ru-RU" dirty="0"/>
              <a:t> («Мертвый жук»)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192882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Это упражнение укрепляет мышцы кора и живота. Как следует из названия, в этом упражнении нужно имитировать мертвого жука, лежа на спине с ногами, поднятыми в воздух.</a:t>
            </a:r>
          </a:p>
          <a:p>
            <a:pPr fontAlgn="base"/>
            <a:r>
              <a:rPr lang="ru-RU" dirty="0"/>
              <a:t>Это упражнение широко используется в </a:t>
            </a:r>
            <a:r>
              <a:rPr lang="ru-RU" dirty="0" err="1"/>
              <a:t>пилатесе</a:t>
            </a:r>
            <a:r>
              <a:rPr lang="ru-RU" dirty="0"/>
              <a:t> для укрепления и поддержания тонуса мышц живота. </a:t>
            </a:r>
            <a:r>
              <a:rPr lang="ru-RU" dirty="0" err="1"/>
              <a:t>DeadBug</a:t>
            </a:r>
            <a:r>
              <a:rPr lang="ru-RU" dirty="0"/>
              <a:t> учит вас изолированно двигать бедрами и плечами, сохраняя неподвижность позвоночника. Это способствует развитию координации и силы в области живота и нижней части спины.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Упражнение для пресса планка">
            <a:extLst>
              <a:ext uri="{FF2B5EF4-FFF2-40B4-BE49-F238E27FC236}">
                <a16:creationId xmlns:a16="http://schemas.microsoft.com/office/drawing/2014/main" id="{E0129DA3-90F2-4471-873B-0413C662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2276872"/>
            <a:ext cx="4932040" cy="27887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/>
          </a:bodyPr>
          <a:lstStyle/>
          <a:p>
            <a:r>
              <a:rPr lang="ru-RU" dirty="0"/>
              <a:t>№2: Планка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5626968" cy="2788731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sz="2600" dirty="0"/>
              <a:t>Планка выглядит обманчиво легкой. Нет повторений, не говоря уже о движениях. Вам не нужно поднимать вес. Это упражнение, во время которого не нужны вообще никакие движения туловища. Но для большинства людей оставаться в планке больше 15 секунд и держать правильную позу безумно трудно.</a:t>
            </a:r>
          </a:p>
          <a:p>
            <a:pPr fontAlgn="base"/>
            <a:r>
              <a:rPr lang="ru-RU" sz="2600" dirty="0"/>
              <a:t>Этот простое, но очень эффективное изометрическое упражнение для брюшных мышц достаточно сложное, потому что для сохранения позы напрягается каждый мускул в теле. Это интенсивное упражнение способствует развитию силы в мышцах кора, плеч, рук и ягодиц.</a:t>
            </a:r>
          </a:p>
          <a:p>
            <a:pPr fontAlgn="base"/>
            <a:r>
              <a:rPr lang="ru-RU" sz="2600" dirty="0"/>
              <a:t>В целом планка поможет вам получить сильный «стальной» пресс и нижнюю часть спины, что снижает вероятность травм этих областей.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CCA470-37CC-41F7-8F1D-3D8BC222846F}"/>
              </a:ext>
            </a:extLst>
          </p:cNvPr>
          <p:cNvSpPr txBox="1"/>
          <p:nvPr/>
        </p:nvSpPr>
        <p:spPr>
          <a:xfrm>
            <a:off x="845840" y="4005064"/>
            <a:ext cx="745231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endParaRPr lang="ru-RU" sz="1600" dirty="0"/>
          </a:p>
          <a:p>
            <a:pPr fontAlgn="base"/>
            <a:r>
              <a:rPr lang="ru-RU" sz="1800" b="1" i="1" u="sng" dirty="0"/>
              <a:t>Как делать:</a:t>
            </a:r>
          </a:p>
          <a:p>
            <a:pPr fontAlgn="base"/>
            <a:r>
              <a:rPr lang="ru-RU" sz="1800" dirty="0"/>
              <a:t>Лягте животом на пол, ноги вытянуты, локти согнуты и находятся прямо под плечами. Сцепите руки.</a:t>
            </a:r>
          </a:p>
          <a:p>
            <a:pPr fontAlgn="base"/>
            <a:r>
              <a:rPr lang="ru-RU" sz="1800" dirty="0"/>
              <a:t>Ноги на ширине бедер, локти на ширине плеч.</a:t>
            </a:r>
          </a:p>
          <a:p>
            <a:pPr fontAlgn="base"/>
            <a:r>
              <a:rPr lang="ru-RU" sz="1800" dirty="0"/>
              <a:t>Напрягите пресс, а затем выпрямите пальцы ног, чтобы поднять тело (предплечья остаются на земле) и сформировать прямую линию от головы до пяток.</a:t>
            </a:r>
          </a:p>
          <a:p>
            <a:pPr fontAlgn="base"/>
            <a:r>
              <a:rPr lang="ru-RU" sz="1800" dirty="0"/>
              <a:t>Задержитесь на 30-60 секунд или до тех пор, как можете.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Упражнение планка с отжиманиями">
            <a:extLst>
              <a:ext uri="{FF2B5EF4-FFF2-40B4-BE49-F238E27FC236}">
                <a16:creationId xmlns:a16="http://schemas.microsoft.com/office/drawing/2014/main" id="{7F9724DB-3D18-4E09-9BAB-376D2ECBF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755" y="3785815"/>
            <a:ext cx="4458245" cy="2799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65258"/>
          </a:xfrm>
        </p:spPr>
        <p:txBody>
          <a:bodyPr>
            <a:normAutofit fontScale="90000"/>
          </a:bodyPr>
          <a:lstStyle/>
          <a:p>
            <a:r>
              <a:rPr lang="ru-RU" dirty="0"/>
              <a:t>№3: Планка с отжиманиями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08177"/>
            <a:ext cx="8075240" cy="2290496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dirty="0"/>
              <a:t>Упражнения с базой «планка» удерживают позвоночник в нейтральном положении во время работы мышц кора. Стабилизация кора при движении в профессиональной среде именуется «динамической стабилизацией». Просто удерживать планку – уже непростая задача, но стабилизировать и сохранять позу, пока вы совершаете движения руками и ногами – это совершенно новый уровень.</a:t>
            </a:r>
          </a:p>
          <a:p>
            <a:pPr fontAlgn="base"/>
            <a:r>
              <a:rPr lang="ru-RU" dirty="0"/>
              <a:t>Такие упражнения увеличивают силу всего вашего тела. Работают руки, грудь, плечи и даже ягодичные мышцы. Поскольку ваши ноги – это единственная часть тела, которая остается в постоянном контакте с полом и поддерживает весь ваш вес тела, то во время движений руками ваши ноги работают </a:t>
            </a:r>
            <a:r>
              <a:rPr lang="ru-RU" dirty="0" err="1"/>
              <a:t>изометрически</a:t>
            </a:r>
            <a:r>
              <a:rPr lang="ru-RU" dirty="0"/>
              <a:t>. Это действительно тренировка для всего тела.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945BBE5E-42C6-4588-94D6-4C894C67472B}"/>
              </a:ext>
            </a:extLst>
          </p:cNvPr>
          <p:cNvSpPr txBox="1">
            <a:spLocks/>
          </p:cNvSpPr>
          <p:nvPr/>
        </p:nvSpPr>
        <p:spPr>
          <a:xfrm>
            <a:off x="457200" y="3471204"/>
            <a:ext cx="4402832" cy="34290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 fontAlgn="base">
              <a:buNone/>
            </a:pPr>
            <a:r>
              <a:rPr lang="ru-RU" i="1" dirty="0"/>
              <a:t>Как делать:</a:t>
            </a:r>
            <a:endParaRPr lang="ru-RU" dirty="0"/>
          </a:p>
          <a:p>
            <a:pPr fontAlgn="base"/>
            <a:r>
              <a:rPr lang="ru-RU" dirty="0"/>
              <a:t>Начните упражнение из планки, удерживая вес на предплечьях.</a:t>
            </a:r>
          </a:p>
          <a:p>
            <a:pPr fontAlgn="base"/>
            <a:r>
              <a:rPr lang="ru-RU" dirty="0"/>
              <a:t>Ваше тело образует прямую линию от плеч и до лодыжек.</a:t>
            </a:r>
          </a:p>
          <a:p>
            <a:pPr fontAlgn="base"/>
            <a:r>
              <a:rPr lang="ru-RU" dirty="0"/>
              <a:t>Напрягите ваш </a:t>
            </a:r>
            <a:r>
              <a:rPr lang="ru-RU" dirty="0" err="1"/>
              <a:t>кор</a:t>
            </a:r>
            <a:r>
              <a:rPr lang="ru-RU" dirty="0"/>
              <a:t> и пресс, как будто вас собираются ударить кулаком в живот.</a:t>
            </a:r>
          </a:p>
          <a:p>
            <a:pPr fontAlgn="base"/>
            <a:r>
              <a:rPr lang="ru-RU" dirty="0"/>
              <a:t>Поднимите тело вверх, разогнув по очереди руки. Задержитесь, а затем вернитесь обратно на предплечья. Это одно повторение.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Упражнение русский твис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357562"/>
            <a:ext cx="3347121" cy="21019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08134"/>
          </a:xfrm>
        </p:spPr>
        <p:txBody>
          <a:bodyPr>
            <a:normAutofit fontScale="90000"/>
          </a:bodyPr>
          <a:lstStyle/>
          <a:p>
            <a:r>
              <a:rPr lang="ru-RU" dirty="0"/>
              <a:t>№4: Русский твист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229600" cy="1643074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/>
              <a:t>Это упражнение работает с косыми мышцами и прессом, а также укрепляет мышцы кора. Это динамическое упражнение, которое является одним из лучших для гребцов. В нем участвуют и работают те же самые мышцы, которые напрягаются при гребле.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3143248"/>
            <a:ext cx="4929222" cy="3286148"/>
          </a:xfrm>
          <a:prstGeom prst="rect">
            <a:avLst/>
          </a:prstGeom>
        </p:spPr>
        <p:txBody>
          <a:bodyPr vert="horz" lIns="54864" tIns="91440" rtlCol="0">
            <a:normAutofit fontScale="55000" lnSpcReduction="20000"/>
          </a:bodyPr>
          <a:lstStyle/>
          <a:p>
            <a:pPr fontAlgn="base"/>
            <a:r>
              <a:rPr lang="ru-RU" sz="3200" b="1" i="1" dirty="0"/>
              <a:t>Как делать:</a:t>
            </a:r>
            <a:endParaRPr lang="ru-RU" sz="3200" dirty="0"/>
          </a:p>
          <a:p>
            <a:pPr fontAlgn="base"/>
            <a:r>
              <a:rPr lang="ru-RU" sz="3200" dirty="0"/>
              <a:t>Сядьте на пол с согнутыми коленями, ступни оторвите от пола. Сцепите руки вместе, вытяните их прямо перед грудью.</a:t>
            </a:r>
          </a:p>
          <a:p>
            <a:pPr fontAlgn="base"/>
            <a:r>
              <a:rPr lang="ru-RU" sz="3200" dirty="0"/>
              <a:t>Наклонитесь назад, чтобы ваше туловище было под углом 45 градусов по отношению к полу.</a:t>
            </a:r>
          </a:p>
          <a:p>
            <a:pPr fontAlgn="base"/>
            <a:r>
              <a:rPr lang="ru-RU" sz="3200" dirty="0"/>
              <a:t>Напрягите мышцы и повернитесь вправо, насколько можете. Задержитесь на 1-2 секунды, затем вернитесь в исходное положение и повторите то же самое для левой стороны.</a:t>
            </a:r>
          </a:p>
          <a:p>
            <a:pPr fontAlgn="base"/>
            <a:r>
              <a:rPr lang="ru-RU" sz="3200" dirty="0"/>
              <a:t>Продолжайте чередовать, пока вы не сделаете по 8-12 повторений на каждую сторону. Выполните 2-3 подхода.</a:t>
            </a:r>
          </a:p>
          <a:p>
            <a:pPr marL="438912" marR="0" lvl="0" indent="-32004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Упражнение скручивание «велосипед»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35" y="3929066"/>
            <a:ext cx="4345203" cy="23811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65258"/>
          </a:xfrm>
        </p:spPr>
        <p:txBody>
          <a:bodyPr>
            <a:normAutofit fontScale="90000"/>
          </a:bodyPr>
          <a:lstStyle/>
          <a:p>
            <a:r>
              <a:rPr lang="ru-RU" dirty="0"/>
              <a:t>№5: Скручивание «велосипед»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5"/>
            <a:ext cx="8329642" cy="2357454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Это упражнение – лучшее для пресса, и оно заслуживает этот титул. Исследование, проведенное в Государственном университете Сан-Диего по сравнению 13 наиболее распространенных упражнений для пресса, позволило определить наиболее эффективное. Каждое упражнение оценивали по силе стимуляции мышц, которую измеряли на ЭМГ. Оценивались прямые мышцы живота, внешние и внутренние косые.</a:t>
            </a:r>
          </a:p>
          <a:p>
            <a:pPr fontAlgn="base"/>
            <a:r>
              <a:rPr lang="ru-RU" dirty="0"/>
              <a:t>В то время как стандартное скручивание оказалось малоэффективным, скручивание «велосипед» оказалось одним из лучших во всех областях живота, вовлекая и стимулируя большинство брюшных мышц и позволяя получить те самые заветные скульптурные кубики.</a:t>
            </a:r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14876" y="3786190"/>
            <a:ext cx="4143436" cy="2786082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fontAlgn="base"/>
            <a:r>
              <a:rPr lang="ru-RU" sz="1400" b="1" i="1" dirty="0"/>
              <a:t>Как делать:</a:t>
            </a:r>
            <a:endParaRPr lang="ru-RU" sz="1400" dirty="0"/>
          </a:p>
          <a:p>
            <a:pPr fontAlgn="base"/>
            <a:r>
              <a:rPr lang="ru-RU" sz="1400" dirty="0"/>
              <a:t>Лягте на пол на коврик для йоги, нижняя часть спины прижата к земле, мышцы кора напряжены.</a:t>
            </a:r>
          </a:p>
          <a:p>
            <a:pPr fontAlgn="base"/>
            <a:r>
              <a:rPr lang="ru-RU" sz="1400" dirty="0"/>
              <a:t>Положите руки за уши, аккуратно придерживая голову. Подтяните колени к груди до угла примерно 45 градусов.</a:t>
            </a:r>
          </a:p>
          <a:p>
            <a:pPr fontAlgn="base"/>
            <a:r>
              <a:rPr lang="ru-RU" sz="1400" dirty="0"/>
              <a:t>Поднимите верхнюю часть спины, пока лопатки не отстанут от пола. Не тяните шею.</a:t>
            </a:r>
          </a:p>
          <a:p>
            <a:pPr fontAlgn="base"/>
            <a:r>
              <a:rPr lang="ru-RU" sz="1400" dirty="0"/>
              <a:t>Напрягите пресс и выпрямите правую ногу под углом 45 градусов к земле, поворачивая верхнюю часть тела влево, правый локоть подтягивая  к левому колену. Двигайте не только локтями, но и грудной клеткой.</a:t>
            </a:r>
          </a:p>
          <a:p>
            <a:pPr fontAlgn="base"/>
            <a:r>
              <a:rPr lang="ru-RU" sz="1400" dirty="0"/>
              <a:t>Чередуйте ноги и руки. Сделайте 8-12 повторений, всего 2-3 сета.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кручивание с касанием пальцев ног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571876"/>
            <a:ext cx="4429156" cy="28695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/>
              <a:t>№ 6: Скручивание с касанием руки пальцев ног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75191"/>
            <a:ext cx="8401080" cy="1225181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Говоря о «</a:t>
            </a:r>
            <a:r>
              <a:rPr lang="ru-RU" dirty="0" err="1"/>
              <a:t>жиросжигающих</a:t>
            </a:r>
            <a:r>
              <a:rPr lang="ru-RU" dirty="0"/>
              <a:t> тренировках» нельзя не упомянуть это упражнение, которое укрепляет косые и прямые мышцы живота и нижний пресс.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143248"/>
            <a:ext cx="4143404" cy="3429024"/>
          </a:xfrm>
          <a:prstGeom prst="rect">
            <a:avLst/>
          </a:prstGeom>
        </p:spPr>
        <p:txBody>
          <a:bodyPr vert="horz" lIns="54864" tIns="91440" rtlCol="0">
            <a:normAutofit fontScale="55000" lnSpcReduction="20000"/>
          </a:bodyPr>
          <a:lstStyle/>
          <a:p>
            <a:pPr fontAlgn="base"/>
            <a:r>
              <a:rPr lang="ru-RU" sz="3200" b="1" i="1" dirty="0"/>
              <a:t>Как делать:</a:t>
            </a:r>
            <a:endParaRPr lang="ru-RU" sz="3200" dirty="0"/>
          </a:p>
          <a:p>
            <a:pPr fontAlgn="base"/>
            <a:r>
              <a:rPr lang="ru-RU" sz="3200" dirty="0"/>
              <a:t>Лягте на спину с вытянутыми руками и ногами, согните правую ногу под углом 45 градусов.</a:t>
            </a:r>
          </a:p>
          <a:p>
            <a:pPr fontAlgn="base"/>
            <a:r>
              <a:rPr lang="ru-RU" sz="3200" dirty="0"/>
              <a:t>Напрягите пресс, как при скручивании, поднимите левую ногу вверх и потянитесь правой рукой к ступне. Медленно коснитесь пальцев ноги правой рукой. Оставайтесь в таком положении 2 секунды, затем медленно опуститесь вниз в исходное. Это одно повторение.</a:t>
            </a:r>
          </a:p>
          <a:p>
            <a:pPr fontAlgn="base"/>
            <a:r>
              <a:rPr lang="ru-RU" sz="3200" dirty="0"/>
              <a:t>Сделайте от 10 до 15 повторений на одну ногу, а затем на другую.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65258"/>
          </a:xfrm>
        </p:spPr>
        <p:txBody>
          <a:bodyPr>
            <a:normAutofit fontScale="90000"/>
          </a:bodyPr>
          <a:lstStyle/>
          <a:p>
            <a:r>
              <a:rPr lang="ru-RU" dirty="0"/>
              <a:t>№7: Упражнение «Альпинист»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157163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«Альпинист» − это упражнение, в которое вовлечены все основные мышцы нижней части тела и пресс, в том числе верхний. Когда упражнение выполняется в быстром темпе, это отличная </a:t>
            </a:r>
            <a:r>
              <a:rPr lang="ru-RU" dirty="0" err="1"/>
              <a:t>кардио</a:t>
            </a:r>
            <a:r>
              <a:rPr lang="ru-RU" dirty="0"/>
              <a:t> тренировка, при которой повышается частота сердечных сокращений.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23554" name="Picture 2" descr="Упражнение альпинист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143248"/>
            <a:ext cx="4286280" cy="278608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714348" y="3214686"/>
            <a:ext cx="3714776" cy="614366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fontAlgn="base"/>
            <a:r>
              <a:rPr lang="ru-RU" sz="1400" b="1" i="1" dirty="0"/>
              <a:t>Как делать:</a:t>
            </a:r>
            <a:endParaRPr lang="ru-RU" sz="1400" dirty="0"/>
          </a:p>
          <a:p>
            <a:pPr fontAlgn="base"/>
            <a:r>
              <a:rPr lang="ru-RU" sz="1400" dirty="0"/>
              <a:t>Для выполнения этого упражнения примите положение для отжиманий, плечи прямо над ладонями. Ваше тело должно образовать прямую линию от головы до пяток.</a:t>
            </a:r>
          </a:p>
          <a:p>
            <a:pPr fontAlgn="base"/>
            <a:r>
              <a:rPr lang="ru-RU" sz="1400" dirty="0"/>
              <a:t>Напрягите пресс и поднимите одну ногу, согнутую в колене, приведите ее к груди. Мышцы должны быть напряжены, спина прямая.</a:t>
            </a:r>
          </a:p>
          <a:p>
            <a:pPr fontAlgn="base"/>
            <a:r>
              <a:rPr lang="ru-RU" sz="1400" dirty="0"/>
              <a:t>Вернитесь в исходное положение и повторите другой ногой. Продолжайте чередовать до нужного числа повторов или 30-45 секунд.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766</TotalTime>
  <Words>1046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Corbel</vt:lpstr>
      <vt:lpstr>Wingdings</vt:lpstr>
      <vt:lpstr>Wingdings 2</vt:lpstr>
      <vt:lpstr>Wingdings 3</vt:lpstr>
      <vt:lpstr>Модульная</vt:lpstr>
      <vt:lpstr>Методическая разработка по развитию мышц кора. Базовый уровень.</vt:lpstr>
      <vt:lpstr>№1: DeadBug («Мертвый жук») </vt:lpstr>
      <vt:lpstr>№2: Планка </vt:lpstr>
      <vt:lpstr>№3: Планка с отжиманиями </vt:lpstr>
      <vt:lpstr>№4: Русский твист </vt:lpstr>
      <vt:lpstr>№5: Скручивание «велосипед» </vt:lpstr>
      <vt:lpstr>№ 6: Скручивание с касанием руки пальцев ног </vt:lpstr>
      <vt:lpstr>№7: Упражнение «Альпинист»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Admin</dc:creator>
  <cp:lastModifiedBy>Полина Останина</cp:lastModifiedBy>
  <cp:revision>47</cp:revision>
  <dcterms:created xsi:type="dcterms:W3CDTF">2020-03-27T16:44:25Z</dcterms:created>
  <dcterms:modified xsi:type="dcterms:W3CDTF">2022-11-14T17:48:10Z</dcterms:modified>
</cp:coreProperties>
</file>