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24200" y="4267200"/>
            <a:ext cx="5334000" cy="2209800"/>
          </a:xfrm>
        </p:spPr>
        <p:txBody>
          <a:bodyPr/>
          <a:lstStyle/>
          <a:p>
            <a:r>
              <a:rPr lang="ru-RU" dirty="0" err="1" smtClean="0"/>
              <a:t>Кельзина</a:t>
            </a:r>
            <a:r>
              <a:rPr lang="ru-RU" dirty="0" smtClean="0"/>
              <a:t> Вера Валерьевна, учитель начальных классов  МОУ СОШ №1 с. Варны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/>
              <a:t>ЧТО  ТАКОЕ – МНЕМОТЕХНИКА?</a:t>
            </a:r>
            <a:endParaRPr lang="ru-RU" sz="54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b74d416e3e25bbac043b998ee6f1c0a0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c5546c22fe0d6f291451ff02a41e5a9c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9172575" cy="68916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f3372b398a2e5b77b4975843de1b0a8b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6b07376b7400a6dcd14785e816544a8b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image008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 flipH="1">
            <a:off x="12039600" y="3200400"/>
            <a:ext cx="228600" cy="76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505930"/>
            <a:ext cx="9144000" cy="1542070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СПАСИБО   ЗА  ВНИМАНИЕ!</a:t>
            </a:r>
            <a:endParaRPr lang="ru-RU" sz="5400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</TotalTime>
  <Words>23</Words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ЧТО  ТАКОЕ – МНЕМОТЕХНИКА?</vt:lpstr>
      <vt:lpstr>Слайд 2</vt:lpstr>
      <vt:lpstr>Слайд 3</vt:lpstr>
      <vt:lpstr>Слайд 4</vt:lpstr>
      <vt:lpstr>Слайд 5</vt:lpstr>
      <vt:lpstr>Слайд 6</vt:lpstr>
      <vt:lpstr>Слайд 7</vt:lpstr>
      <vt:lpstr>СПАСИБО 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 ТАКОЕ – МНЕМОТЕХНИКА?</dc:title>
  <dc:creator>user</dc:creator>
  <cp:lastModifiedBy>user</cp:lastModifiedBy>
  <cp:revision>7</cp:revision>
  <dcterms:created xsi:type="dcterms:W3CDTF">2022-11-13T21:45:28Z</dcterms:created>
  <dcterms:modified xsi:type="dcterms:W3CDTF">2022-11-13T22:01:46Z</dcterms:modified>
</cp:coreProperties>
</file>