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77" r:id="rId4"/>
    <p:sldId id="274" r:id="rId5"/>
    <p:sldId id="279" r:id="rId6"/>
    <p:sldId id="286" r:id="rId7"/>
    <p:sldId id="257" r:id="rId8"/>
    <p:sldId id="259" r:id="rId9"/>
    <p:sldId id="261" r:id="rId10"/>
    <p:sldId id="264" r:id="rId11"/>
    <p:sldId id="265" r:id="rId12"/>
    <p:sldId id="267" r:id="rId13"/>
    <p:sldId id="269" r:id="rId14"/>
    <p:sldId id="271" r:id="rId15"/>
    <p:sldId id="287" r:id="rId16"/>
    <p:sldId id="284" r:id="rId17"/>
    <p:sldId id="285" r:id="rId18"/>
    <p:sldId id="282" r:id="rId19"/>
    <p:sldId id="283" r:id="rId20"/>
    <p:sldId id="281" r:id="rId2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2231" autoAdjust="0"/>
    <p:restoredTop sz="82634" autoAdjust="0"/>
  </p:normalViewPr>
  <p:slideViewPr>
    <p:cSldViewPr>
      <p:cViewPr>
        <p:scale>
          <a:sx n="100" d="100"/>
          <a:sy n="100" d="100"/>
        </p:scale>
        <p:origin x="-1531" y="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70EC4-8569-4144-8878-5BB7D8587A78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9D2C6-966F-47FC-8799-44C524E69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753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7461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7461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6. Гоголи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600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8. Журавль красавка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290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10. Клушица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688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13. Монгольский жаворонок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899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14. Орлан - белохвост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735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16. Пёстрый каменный дрозд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779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18. Соловей красношейка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699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20. Черный гриф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9D2C6-966F-47FC-8799-44C524E6911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958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146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68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67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5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129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056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401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305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76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460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78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5F9E0-08F9-4FC6-8DBC-39634CC3F8C7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9FF78-67C9-4915-8056-13D7D6152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502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957533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Конкурс 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«Моя Бурятия»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/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Номинация: «Животные и птицы моего региона»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/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Тема проектной работы: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Знакомьтесь: птицы Бурятии»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886200"/>
            <a:ext cx="7992888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 семьи ученицы 2 «Б» класса </a:t>
            </a:r>
          </a:p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«СОШ №5 г. Закаменск»</a:t>
            </a:r>
          </a:p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Гонгоровой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Ксении.</a:t>
            </a:r>
          </a:p>
          <a:p>
            <a:pPr algn="r"/>
            <a:r>
              <a:rPr lang="en-US" sz="1800" b="1" dirty="0" smtClean="0"/>
              <a:t>id 23703209</a:t>
            </a:r>
            <a:r>
              <a:rPr lang="ru-RU" sz="1800" b="1" dirty="0" smtClean="0"/>
              <a:t> ( на платформе УЧИ.РУ)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руководитель: 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Федосеева Елена Михайловна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1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гольский жаворонок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937006" y="849284"/>
            <a:ext cx="5413356" cy="414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Лунь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3143248"/>
            <a:ext cx="4500562" cy="3375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814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рлан-белохвост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98427" y="-255573"/>
            <a:ext cx="4025038" cy="4821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Пеганка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2248" y="3500438"/>
            <a:ext cx="4721752" cy="324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001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ёстрый каменный дрозд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785794"/>
            <a:ext cx="4643438" cy="290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Свиристель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643314"/>
            <a:ext cx="3929058" cy="2946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539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овей красношейка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571480"/>
            <a:ext cx="4515295" cy="338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Степной орёл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156658" y="2512281"/>
            <a:ext cx="5261127" cy="34303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250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ный гриф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99828" y="1171752"/>
            <a:ext cx="4262243" cy="320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Чибис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1934" y="3143248"/>
            <a:ext cx="4714876" cy="3121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9898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Внимание: ответы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Дорогой друг!</a:t>
            </a:r>
          </a:p>
          <a:p>
            <a:pPr algn="ctr">
              <a:buNone/>
            </a:pPr>
            <a:r>
              <a:rPr lang="ru-RU" dirty="0" smtClean="0"/>
              <a:t>Не огорчайся, если тебе не удалось узнать по внешнему виду птиц нашего края.</a:t>
            </a:r>
          </a:p>
          <a:p>
            <a:pPr algn="ctr">
              <a:buNone/>
            </a:pPr>
            <a:r>
              <a:rPr lang="ru-RU" dirty="0" smtClean="0"/>
              <a:t>На следующих слайдах я </a:t>
            </a:r>
            <a:r>
              <a:rPr lang="ru-RU" dirty="0" smtClean="0">
                <a:solidFill>
                  <a:srgbClr val="C00000"/>
                </a:solidFill>
              </a:rPr>
              <a:t>даю фото с названием наших птиц</a:t>
            </a:r>
            <a:r>
              <a:rPr lang="ru-RU" dirty="0" smtClean="0"/>
              <a:t>. </a:t>
            </a:r>
          </a:p>
          <a:p>
            <a:pPr algn="ctr">
              <a:buNone/>
            </a:pPr>
            <a:r>
              <a:rPr lang="ru-RU" dirty="0" smtClean="0"/>
              <a:t>Посмотри, постарайся запомнить и  попробуй вернуться к  предыдущим слайдам, проверить свои знания ещё раз. </a:t>
            </a:r>
          </a:p>
          <a:p>
            <a:pPr algn="ctr">
              <a:buNone/>
            </a:pPr>
            <a:r>
              <a:rPr lang="ru-RU" dirty="0" smtClean="0"/>
              <a:t>Удачи тебе!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8315756"/>
              </p:ext>
            </p:extLst>
          </p:nvPr>
        </p:nvGraphicFramePr>
        <p:xfrm>
          <a:off x="443784" y="620688"/>
          <a:ext cx="8304680" cy="6048672"/>
        </p:xfrm>
        <a:graphic>
          <a:graphicData uri="http://schemas.openxmlformats.org/drawingml/2006/table">
            <a:tbl>
              <a:tblPr firstRow="1" firstCol="1" bandRow="1"/>
              <a:tblGrid>
                <a:gridCol w="1967976"/>
                <a:gridCol w="2088232"/>
                <a:gridCol w="2232248"/>
                <a:gridCol w="2016224"/>
              </a:tblGrid>
              <a:tr h="29523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Гоголи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Горный гусь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Журавль - красавка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Каменка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3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Клушица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Ласточки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Лунь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Монгольский жаворонок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344" marR="483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Рисунок 1" descr="Описание: C:\Users\Эрдэни Дабаевич\Pictures\Птицы Бурятии\Гого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18002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Рисунок 2" descr="Описание: C:\Users\Эрдэни Дабаевич\Pictures\Птицы Бурятии\Горный гус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08721"/>
            <a:ext cx="1944216" cy="252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4" descr="Описание: C:\Users\Эрдэни Дабаевич\Pictures\Птицы Бурятии\Журавль - красав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4364407" y="1116314"/>
            <a:ext cx="2520281" cy="2105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7" descr="Описание: C:\Users\Эрдэни Дабаевич\Pictures\Птицы Бурятии\Каменк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908720"/>
            <a:ext cx="187220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8" descr="Описание: C:\Users\Эрдэни Дабаевич\Pictures\Птицы Бурятии\Клушиц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1800200" cy="259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9" descr="Описание: C:\Users\Эрдэни Дабаевич\Pictures\Птицы Бурятии\Ласточки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5"/>
            <a:ext cx="1944216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0" descr="Описание: C:\Users\Эрдэни Дабаевич\Pictures\Птицы Бурятии\Лунь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933056"/>
            <a:ext cx="1961081" cy="259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1" descr="Описание: C:\Users\Эрдэни Дабаевич\Pictures\Птицы Бурятии\Монгольский жаворонок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88222" y="4437113"/>
            <a:ext cx="2304256" cy="18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5828082"/>
              </p:ext>
            </p:extLst>
          </p:nvPr>
        </p:nvGraphicFramePr>
        <p:xfrm>
          <a:off x="395536" y="620688"/>
          <a:ext cx="8496944" cy="5760640"/>
        </p:xfrm>
        <a:graphic>
          <a:graphicData uri="http://schemas.openxmlformats.org/drawingml/2006/table">
            <a:tbl>
              <a:tblPr firstRow="1" firstCol="1" bandRow="1"/>
              <a:tblGrid>
                <a:gridCol w="2016224"/>
                <a:gridCol w="2088232"/>
                <a:gridCol w="2232248"/>
                <a:gridCol w="2160240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Орлан – белохвост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Пеганка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Пёстрый каменный дрозд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Свиристель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Соловей красношейка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Степной орёл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Чёрный гриф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Чибис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01" marR="47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6" name="Рисунок 12" descr="Описание: C:\Users\Эрдэни Дабаевич\Pictures\Птицы Бурятии\Орлан-белохво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510" y="1340771"/>
            <a:ext cx="244827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13" descr="Описание: C:\Users\Эрдэни Дабаевич\Pictures\Птицы Бурятии\Пеган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1944452" cy="244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Рисунок 14" descr="Описание: C:\Users\Эрдэни Дабаевич\Pictures\Птицы Бурятии\Пёстрый каменный дрозд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196752"/>
            <a:ext cx="2088232" cy="230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Рисунок 15" descr="Описание: C:\Users\Эрдэни Дабаевич\Pictures\Птицы Бурятии\Свиристел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52737"/>
            <a:ext cx="2016224" cy="244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17" descr="Описание: C:\Users\Эрдэни Дабаевич\Pictures\Птицы Бурятии\Степной орёл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39869" y="4148963"/>
            <a:ext cx="2232247" cy="194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18" descr="Описание: C:\Users\Эрдэни Дабаевич\Pictures\Птицы Бурятии\Черный гриф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99993" y="4077076"/>
            <a:ext cx="2232244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19" descr="Описание: C:\Users\Эрдэни Дабаевич\Pictures\Птицы Бурятии\Чибис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05064"/>
            <a:ext cx="2016224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005070"/>
            <a:ext cx="1872208" cy="2232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533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+mn-ea"/>
                <a:cs typeface="Times New Roman"/>
              </a:rPr>
              <a:t>Давай сверим твои </a:t>
            </a: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+mn-ea"/>
                <a:cs typeface="Times New Roman"/>
              </a:rPr>
              <a:t>ответы анкеты </a:t>
            </a: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+mn-ea"/>
                <a:cs typeface="Times New Roman"/>
              </a:rPr>
              <a:t>с моими</a:t>
            </a:r>
            <a:r>
              <a:rPr lang="ru-RU" sz="6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6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Нравится ли тебе наблюдать за птицами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Каких птиц ты видел около своего жилья (перечисли не менее трех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)?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сороку, воробья, свиристель)</a:t>
            </a:r>
            <a:endParaRPr lang="ru-RU" sz="5600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Как меняется видовой состав птиц по сезонам года: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а) каких птиц ты встречал осенью? ( не менее трех названий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);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коршун, воробьи, вороны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б) каких птиц ты встречал зимой? ( не менее трех названий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);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воробьи, синицы, голуби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в) каких птиц ты встречал весной? ( не менее трех названий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грач, ворона, воробей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г) каких птиц ты встречал летом? ( не менее трех названий)? 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ласточка, стрижи, воробьи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Почему птицы улетают в теплые края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 находят достаточно корма из-за холода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5. Какие птицы зимуют у нас, и как ты можешь помочь им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синички, воробьи, снегири, свиристели, голуби. Могу их подкармливать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lang="ru-RU" sz="5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</a:t>
            </a:r>
            <a:r>
              <a:rPr lang="ru-RU" sz="56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Ворон и ворона – это одна и та же птица</a:t>
            </a:r>
            <a:r>
              <a:rPr lang="ru-RU" sz="56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(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разные птицы, ворон живет долго: 20-25 лет, ворона же – 8-10 лет. 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Оперение вороны — серо-чёрное, а  у ворона -  иссиня-чёрного окраса,</a:t>
            </a:r>
            <a:r>
              <a:rPr lang="ru-RU" sz="17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 ворона — зоб взлохмаченный, а у вороны – нет).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Интересно, сколько совпадений в ответах у нас с тобой получилось?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как у тебя получилось заполнить КЛАСТЕР?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Предлагаю тебе  посмотреть мой на следующем слайде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7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58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Рисунок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23812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66775"/>
            <a:ext cx="2286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3338550" y="2509838"/>
            <a:ext cx="2664296" cy="208954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Значение</a:t>
            </a:r>
            <a:endParaRPr lang="ru-RU" sz="11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птиц в жизни</a:t>
            </a:r>
            <a:endParaRPr lang="ru-RU" sz="11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человека</a:t>
            </a:r>
            <a:endParaRPr lang="ru-RU" sz="11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55776" y="3140968"/>
            <a:ext cx="627881" cy="3451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1" idx="0"/>
          </p:cNvCxnSpPr>
          <p:nvPr/>
        </p:nvCxnSpPr>
        <p:spPr>
          <a:xfrm flipV="1">
            <a:off x="4670698" y="1916832"/>
            <a:ext cx="0" cy="593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6"/>
          </p:cNvCxnSpPr>
          <p:nvPr/>
        </p:nvCxnSpPr>
        <p:spPr>
          <a:xfrm flipV="1">
            <a:off x="6002846" y="3181351"/>
            <a:ext cx="873410" cy="373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15008" y="4143380"/>
            <a:ext cx="928694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1" idx="4"/>
          </p:cNvCxnSpPr>
          <p:nvPr/>
        </p:nvCxnSpPr>
        <p:spPr>
          <a:xfrm flipH="1">
            <a:off x="4636312" y="4599383"/>
            <a:ext cx="34386" cy="629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724150" y="4437112"/>
            <a:ext cx="767730" cy="515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14348" y="1571612"/>
            <a:ext cx="2286662" cy="20669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Уничтожают грызунов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071538" y="4357694"/>
            <a:ext cx="2185984" cy="210026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Опыляют растения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590916" y="304801"/>
            <a:ext cx="2552720" cy="19811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Разносят семена растений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29388" y="2071678"/>
            <a:ext cx="2714612" cy="19669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Уничтожают насекомых -вредителей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643702" y="4357694"/>
            <a:ext cx="2295508" cy="203834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Радуют нас своим пением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929058" y="4929198"/>
            <a:ext cx="2328860" cy="192880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Являются звеном в цепи питания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95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Введение</a:t>
            </a:r>
            <a:r>
              <a:rPr lang="ru-RU" sz="32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ea typeface="+mj-ea"/>
                <a:cs typeface="Times New Roman"/>
              </a:rPr>
              <a:t>    Данная </a:t>
            </a:r>
            <a:r>
              <a:rPr lang="ru-RU" sz="2000" dirty="0">
                <a:solidFill>
                  <a:srgbClr val="000000"/>
                </a:solidFill>
                <a:ea typeface="+mj-ea"/>
                <a:cs typeface="Times New Roman"/>
              </a:rPr>
              <a:t>презентация выполнена </a:t>
            </a:r>
            <a:r>
              <a:rPr lang="ru-RU" sz="2000" dirty="0" smtClean="0">
                <a:solidFill>
                  <a:srgbClr val="000000"/>
                </a:solidFill>
                <a:ea typeface="+mj-ea"/>
                <a:cs typeface="Times New Roman"/>
              </a:rPr>
              <a:t>по фотографиям  птиц моего дяди -  </a:t>
            </a:r>
            <a:r>
              <a:rPr lang="ru-RU" sz="2000" dirty="0">
                <a:solidFill>
                  <a:srgbClr val="000000"/>
                </a:solidFill>
                <a:ea typeface="+mj-ea"/>
                <a:cs typeface="Times New Roman"/>
              </a:rPr>
              <a:t>известного бурятского орнитолога, биолога Виктора Михайловича </a:t>
            </a:r>
            <a:r>
              <a:rPr lang="ru-RU" sz="2000" dirty="0" err="1">
                <a:solidFill>
                  <a:srgbClr val="000000"/>
                </a:solidFill>
                <a:ea typeface="+mj-ea"/>
                <a:cs typeface="Times New Roman"/>
              </a:rPr>
              <a:t>Дашанимаева</a:t>
            </a:r>
            <a:r>
              <a:rPr lang="ru-RU" sz="2000" dirty="0">
                <a:solidFill>
                  <a:srgbClr val="000000"/>
                </a:solidFill>
                <a:ea typeface="+mj-ea"/>
                <a:cs typeface="Times New Roman"/>
              </a:rPr>
              <a:t>. В 2022 году ему исполнилось бы 60 лет, но к сожалению его нет с нами уже 13 лет. </a:t>
            </a:r>
            <a:endParaRPr lang="ru-RU" sz="2000" dirty="0" smtClean="0">
              <a:solidFill>
                <a:srgbClr val="000000"/>
              </a:solidFill>
              <a:ea typeface="+mj-ea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ea typeface="+mj-ea"/>
                <a:cs typeface="Times New Roman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ea typeface="+mj-ea"/>
                <a:cs typeface="Times New Roman"/>
              </a:rPr>
              <a:t>   Более </a:t>
            </a:r>
            <a:r>
              <a:rPr lang="ru-RU" sz="2000" dirty="0">
                <a:solidFill>
                  <a:srgbClr val="000000"/>
                </a:solidFill>
                <a:ea typeface="+mj-ea"/>
                <a:cs typeface="Times New Roman"/>
              </a:rPr>
              <a:t>25 лет назад, будучи студентом БГУ, Виктор Михайлович стал профессионально заниматься пейзажной фотографией. Первые работы были выполнены автором в 1997 году во время экспедиции в Восточные Саяны. Живая природа Байкальского региона – основная тема его работ. После каждой поездки он привозил не только научный материал, но и уникальные пейзажные и портретные фотоснимки. Его работы широко издавались в Бурятии ( Красная книга Бурятии, серии буклетов «Моя Бурятия», научно-популярных журналах «Мир Байкала», а также зарубежных изданиях (Германия, Швейцария и Монголия).  Участвовал в создании многих республиканских, региональных выставок о природе родного края и быте народов Забайкалья. </a:t>
            </a:r>
            <a:endParaRPr lang="ru-RU" sz="20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ea typeface="+mj-ea"/>
                <a:cs typeface="Times New Roman"/>
              </a:rPr>
              <a:t>    </a:t>
            </a:r>
            <a:r>
              <a:rPr lang="ru-RU" sz="2000" b="1" dirty="0" smtClean="0">
                <a:solidFill>
                  <a:srgbClr val="7030A0"/>
                </a:solidFill>
                <a:ea typeface="+mj-ea"/>
                <a:cs typeface="Times New Roman"/>
              </a:rPr>
              <a:t>Актуальность </a:t>
            </a:r>
            <a:r>
              <a:rPr lang="ru-RU" sz="2000" b="1" dirty="0">
                <a:solidFill>
                  <a:srgbClr val="7030A0"/>
                </a:solidFill>
                <a:ea typeface="+mj-ea"/>
                <a:cs typeface="Times New Roman"/>
              </a:rPr>
              <a:t>темы</a:t>
            </a:r>
            <a:r>
              <a:rPr lang="ru-RU" sz="2000" dirty="0">
                <a:solidFill>
                  <a:srgbClr val="7030A0"/>
                </a:solidFill>
                <a:ea typeface="+mj-ea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ea typeface="+mj-ea"/>
                <a:cs typeface="Times New Roman"/>
              </a:rPr>
              <a:t>– в последние годы идёт процесс снижения интереса младших школьников к изучению природы, в том числе орнитофауны. Дети 8-9 лет практически не знают состава местных видов птиц, особенности их внешнего строения, пищевые предпочтения, не различают их по голосам. Данная работа </a:t>
            </a:r>
            <a:r>
              <a:rPr lang="ru-RU" sz="2000" dirty="0" smtClean="0">
                <a:solidFill>
                  <a:srgbClr val="000000"/>
                </a:solidFill>
                <a:ea typeface="+mj-ea"/>
                <a:cs typeface="Times New Roman"/>
              </a:rPr>
              <a:t>направлена на расширение кругозора детей о птицах Бурятии.</a:t>
            </a:r>
            <a:endParaRPr lang="ru-RU" sz="2000" dirty="0">
              <a:ea typeface="Calibri"/>
              <a:cs typeface="Times New Roman"/>
            </a:endParaRPr>
          </a:p>
          <a:p>
            <a:pPr algn="just"/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10955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52652"/>
            <a:ext cx="8136904" cy="5665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3900"/>
              </a:spcBef>
              <a:spcAft>
                <a:spcPts val="1350"/>
              </a:spcAft>
            </a:pPr>
            <a:r>
              <a:rPr lang="ru-RU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Заключение</a:t>
            </a:r>
            <a:endParaRPr lang="ru-RU" sz="11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24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	Дорогой друг! Думаю, что если ты изучил  мою презентацию и  попробовал выполнить задания, ты – большой молодец!!!</a:t>
            </a:r>
          </a:p>
          <a:p>
            <a:pPr algn="just">
              <a:lnSpc>
                <a:spcPct val="115000"/>
              </a:lnSpc>
              <a:spcAft>
                <a:spcPts val="24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Изучение природы – интересное  и полезное занятие, и хорошо, если ты не только смотришь фото, а еще, как и я,  и наблюдаешь, замечаешь изменения вокруг себя, сравниваешь, делаешь выводы, стараешься помочь тому, кто нуждается в твоей помощи. </a:t>
            </a:r>
          </a:p>
          <a:p>
            <a:pPr algn="just">
              <a:lnSpc>
                <a:spcPct val="115000"/>
              </a:lnSpc>
              <a:spcAft>
                <a:spcPts val="24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Ведь в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Бурятии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последние годы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из-за увеличения количества пожаров и сухого климата погибают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очень большое количество пернатых.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Кроме того,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сокращают число птиц и браконьеры. А еще люди травят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грызунов,  которых потом поедают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хищники, поэтому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сокращается популяция животных. В последнее время больше всего пострадали журавлиные, аистовые и соколиные. Меньше стало 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гуменников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певчих птиц, таких как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дубровник. Я вижу, что  выход есть,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это  ̶  создание кормушек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недопущение пожаров по вине человека. Так давай же станем нашей природе ДРУГОМ! 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4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Теоретическая часть 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Цель </a:t>
            </a:r>
            <a:r>
              <a:rPr lang="ru-RU" sz="1900" b="1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создания презентации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ru-RU" sz="19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– 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подготовить  доступный для младших школьников обучающий материал, по которому дети смогли бы  узнать, </a:t>
            </a:r>
            <a:r>
              <a:rPr lang="ru-RU" sz="19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какие птицы 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обитают </a:t>
            </a:r>
            <a:r>
              <a:rPr lang="ru-RU" sz="19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в 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Бурятии и проверить свой уровень знаний.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Объекты презентации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– птицы Бурятии по материалам фотографий Виктора </a:t>
            </a:r>
            <a:r>
              <a:rPr lang="ru-RU" sz="1900" dirty="0" err="1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Дашанимаева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900" b="1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Назначение презентации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– формирование </a:t>
            </a:r>
            <a:r>
              <a:rPr lang="ru-RU" sz="19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орнитологических знаний 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у детей - </a:t>
            </a:r>
            <a:r>
              <a:rPr lang="ru-RU" sz="1900" dirty="0" err="1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младшеклассников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Презентация, кроме фотоматериала по орнитологии,  содержит вопросы анкеты. </a:t>
            </a:r>
            <a:r>
              <a:rPr lang="ru-RU" sz="1900" b="1" dirty="0" err="1" smtClean="0">
                <a:solidFill>
                  <a:srgbClr val="7030A0"/>
                </a:solidFill>
                <a:latin typeface="Times New Roman"/>
                <a:ea typeface="+mj-ea"/>
                <a:cs typeface="Times New Roman"/>
              </a:rPr>
              <a:t>Самоанкетирование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поможет ребятам понять, насколько глубоки их познания о птицах родного края.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Выполняя </a:t>
            </a:r>
            <a:r>
              <a:rPr lang="ru-RU" sz="1900" b="1" dirty="0" smtClean="0">
                <a:solidFill>
                  <a:srgbClr val="7030A0"/>
                </a:solidFill>
                <a:latin typeface="Times New Roman"/>
                <a:ea typeface="+mj-ea"/>
                <a:cs typeface="Times New Roman"/>
              </a:rPr>
              <a:t>задание по заполнению кластера</a:t>
            </a:r>
            <a:r>
              <a:rPr lang="ru-RU" sz="19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, мои  ровесники будут иметь возможность поразмышлять о том, какую роль играют птицы в нашей жизни.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solidFill>
                <a:srgbClr val="000000"/>
              </a:solidFill>
              <a:latin typeface="Times New Roman"/>
              <a:ea typeface="+mj-ea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1812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Анкетирование</a:t>
            </a:r>
            <a:r>
              <a:rPr lang="ru-RU" sz="6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6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1</a:t>
            </a: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. Нравится ли тебе наблюдать за птицами?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2. Каких птиц ты видел около своего жилья (перечисли не менее трех)?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3. Как меняется видовой состав птиц по сезонам года: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   а) каких птиц ты встречал осенью? ( не менее трех названий);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   б) каких птиц ты встречал зимой? ( не менее трех названий);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   в) каких птиц ты встречал весной? ( не менее трех названий);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    г) каких птиц ты встречал летом? ( не менее трех названий)? 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4. Почему птицы улетают в теплые края?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5. Какие птицы зимуют у нас, и как ты можешь помочь им?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6. Какую пользу приносят птицы? 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7. Ворон и ворона – это одна и та же птица?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8. Заполни пропуски в кластере </a:t>
            </a:r>
            <a:r>
              <a:rPr lang="ru-RU" sz="72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(</a:t>
            </a:r>
            <a:r>
              <a:rPr lang="ru-RU" sz="7200" dirty="0" smtClean="0">
                <a:solidFill>
                  <a:srgbClr val="7030A0"/>
                </a:solidFill>
                <a:latin typeface="Times New Roman"/>
                <a:ea typeface="+mj-ea"/>
                <a:cs typeface="Times New Roman"/>
              </a:rPr>
              <a:t>смотри рисунок на следующем слайде</a:t>
            </a:r>
            <a:r>
              <a:rPr lang="ru-RU" sz="7200" dirty="0" smtClean="0">
                <a:solidFill>
                  <a:srgbClr val="000000"/>
                </a:solidFill>
                <a:latin typeface="Times New Roman"/>
                <a:ea typeface="+mj-ea"/>
                <a:cs typeface="Times New Roman"/>
              </a:rPr>
              <a:t>).</a:t>
            </a:r>
            <a:endParaRPr lang="ru-RU" sz="7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58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Рисунок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23812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66775"/>
            <a:ext cx="2286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3338550" y="228600"/>
            <a:ext cx="2664296" cy="16882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2560" y="1171575"/>
            <a:ext cx="2686050" cy="23145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>
                <a:effectLst/>
                <a:latin typeface="Times New Roman"/>
                <a:ea typeface="Calibri"/>
                <a:cs typeface="Times New Roman"/>
              </a:rPr>
              <a:t>Уничтожают грызунов</a:t>
            </a: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38550" y="2509838"/>
            <a:ext cx="2664296" cy="208954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>
                <a:effectLst/>
                <a:latin typeface="Times New Roman"/>
                <a:ea typeface="Calibri"/>
                <a:cs typeface="Times New Roman"/>
              </a:rPr>
              <a:t>Значение</a:t>
            </a:r>
            <a:endParaRPr lang="ru-RU" sz="110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>
                <a:effectLst/>
                <a:latin typeface="Times New Roman"/>
                <a:ea typeface="Calibri"/>
                <a:cs typeface="Times New Roman"/>
              </a:rPr>
              <a:t>птиц в жизни</a:t>
            </a:r>
            <a:endParaRPr lang="ru-RU" sz="110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>
                <a:effectLst/>
                <a:latin typeface="Times New Roman"/>
                <a:ea typeface="Calibri"/>
                <a:cs typeface="Times New Roman"/>
              </a:rPr>
              <a:t>человека</a:t>
            </a: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338549" y="5229224"/>
            <a:ext cx="2595525" cy="15121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1475" y="4285615"/>
            <a:ext cx="2476500" cy="23336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691833" y="1385887"/>
            <a:ext cx="2337867" cy="22479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629400" y="4090987"/>
            <a:ext cx="2400300" cy="22764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55776" y="3140968"/>
            <a:ext cx="627881" cy="3451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1" idx="0"/>
            <a:endCxn id="9" idx="4"/>
          </p:cNvCxnSpPr>
          <p:nvPr/>
        </p:nvCxnSpPr>
        <p:spPr>
          <a:xfrm flipV="1">
            <a:off x="4670698" y="1916832"/>
            <a:ext cx="0" cy="593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137548" y="3181350"/>
            <a:ext cx="738708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934075" y="4324349"/>
            <a:ext cx="757758" cy="550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1" idx="4"/>
            <a:endCxn id="12" idx="0"/>
          </p:cNvCxnSpPr>
          <p:nvPr/>
        </p:nvCxnSpPr>
        <p:spPr>
          <a:xfrm flipH="1">
            <a:off x="4636312" y="4599383"/>
            <a:ext cx="34386" cy="629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724150" y="4437112"/>
            <a:ext cx="767730" cy="515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7175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95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Изучаем, смотрим, запоминаем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Дорогой друг!</a:t>
            </a:r>
          </a:p>
          <a:p>
            <a:pPr algn="ctr">
              <a:buNone/>
            </a:pPr>
            <a:r>
              <a:rPr lang="ru-RU" dirty="0" smtClean="0"/>
              <a:t>Рассмотри внимательно фото птиц на следующих 8-ми слайдах.</a:t>
            </a:r>
          </a:p>
          <a:p>
            <a:pPr algn="ctr">
              <a:buNone/>
            </a:pPr>
            <a:r>
              <a:rPr lang="ru-RU" dirty="0" smtClean="0"/>
              <a:t>Этих </a:t>
            </a:r>
            <a:r>
              <a:rPr lang="ru-RU" dirty="0" smtClean="0">
                <a:solidFill>
                  <a:srgbClr val="C00000"/>
                </a:solidFill>
              </a:rPr>
              <a:t>пернатых</a:t>
            </a:r>
            <a:r>
              <a:rPr lang="ru-RU" dirty="0" smtClean="0"/>
              <a:t> в разные периоды </a:t>
            </a:r>
            <a:r>
              <a:rPr lang="ru-RU" dirty="0" smtClean="0">
                <a:solidFill>
                  <a:srgbClr val="C00000"/>
                </a:solidFill>
              </a:rPr>
              <a:t>сфотографировали у нас в Бурятии</a:t>
            </a:r>
            <a:r>
              <a:rPr lang="ru-RU" dirty="0" smtClean="0"/>
              <a:t>. Интересно, знаешь ли ты, кто на них запечатлён? </a:t>
            </a:r>
            <a:r>
              <a:rPr lang="ru-RU" dirty="0" smtClean="0">
                <a:solidFill>
                  <a:srgbClr val="C00000"/>
                </a:solidFill>
              </a:rPr>
              <a:t>Как называются </a:t>
            </a:r>
            <a:r>
              <a:rPr lang="ru-RU" dirty="0" smtClean="0"/>
              <a:t>эти птицы?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Grp="1" noChangeAspect="1"/>
          </p:cNvPicPr>
          <p:nvPr isPhoto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571480"/>
            <a:ext cx="4143371" cy="2911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Горный гусь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248" y="3071810"/>
            <a:ext cx="4500562" cy="3366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044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равль - красавка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75013" y="-232169"/>
            <a:ext cx="3821910" cy="4286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менка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7686" y="3143248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6035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ушица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5728"/>
            <a:ext cx="4786314" cy="3528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Ласточки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3482578"/>
            <a:ext cx="4500562" cy="3375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9587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917</Words>
  <Application>Microsoft Office PowerPoint</Application>
  <PresentationFormat>Экран (4:3)</PresentationFormat>
  <Paragraphs>129</Paragraphs>
  <Slides>20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Конкурс  «Моя Бурятия»  Номинация: «Животные и птицы моего региона»  Тема проектной работы:  «Знакомьтесь: птицы Бурятии»</vt:lpstr>
      <vt:lpstr> Введение </vt:lpstr>
      <vt:lpstr>Теоретическая часть </vt:lpstr>
      <vt:lpstr>Анкетирование </vt:lpstr>
      <vt:lpstr>Слайд 5</vt:lpstr>
      <vt:lpstr>Изучаем, смотрим, запоминаем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Внимание: ответы</vt:lpstr>
      <vt:lpstr>Слайд 16</vt:lpstr>
      <vt:lpstr>Слайд 17</vt:lpstr>
      <vt:lpstr>Давай сверим твои ответы анкеты с моими </vt:lpstr>
      <vt:lpstr>Слайд 19</vt:lpstr>
      <vt:lpstr>Слайд 20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Бурятии в фотографиях Виктора Дашанимаева</dc:title>
  <dc:creator>Эрдэни Дабаевич</dc:creator>
  <cp:lastModifiedBy>bait</cp:lastModifiedBy>
  <cp:revision>32</cp:revision>
  <dcterms:created xsi:type="dcterms:W3CDTF">2022-01-13T16:28:05Z</dcterms:created>
  <dcterms:modified xsi:type="dcterms:W3CDTF">2022-01-16T03:43:42Z</dcterms:modified>
</cp:coreProperties>
</file>