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bsk_du01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02624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общеобразовательное учреждение</a:t>
            </a:r>
            <a:b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№1 «Сибирячок»</a:t>
            </a:r>
            <a:b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Северный, 20/1, г. Бердск, Новосибирская область, 633011</a:t>
            </a:r>
            <a:b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de-DE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(383-41)</a:t>
            </a:r>
            <a:r>
              <a:rPr lang="en-US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de-DE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-70-34 </a:t>
            </a:r>
            <a:r>
              <a:rPr lang="de-DE" sz="13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de-DE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bsk_du01@mail.ru</a:t>
            </a:r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 для педагогов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«Музыкально – двигательные игры как эффективное средство эмоционального развития дошкольников»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7992888" cy="3024336"/>
          </a:xfrm>
        </p:spPr>
        <p:txBody>
          <a:bodyPr>
            <a:normAutofit/>
          </a:bodyPr>
          <a:lstStyle/>
          <a:p>
            <a:pPr algn="r"/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составители: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– психолог: Дубровина Надежда Юрьевна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Мосолова Майя Владимировна 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Сысоева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Геннадьевна</a:t>
            </a:r>
          </a:p>
          <a:p>
            <a:endParaRPr lang="ru-RU" dirty="0"/>
          </a:p>
        </p:txBody>
      </p:sp>
      <p:pic>
        <p:nvPicPr>
          <p:cNvPr id="7" name="Picture 2" descr="murmura Entries tagged with иллюстрац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3060" y="3429000"/>
            <a:ext cx="2140748" cy="151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43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628800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«Только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открывают в искусстве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действительный доступ к идее и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С. Выготский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2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ru-RU" b="1" dirty="0"/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дошкольниками в игре и повседневной деятельности показывают, что дети часто неадекватно выражают свои эмоции (злость, страх, удивление, стыд, радость, грусть), не умеют правильно оценивать эмоции других детей, что является существенным барьером в установлении доброжелательных взаимоотношений и умении конструктивно общаться.</a:t>
            </a:r>
          </a:p>
        </p:txBody>
      </p:sp>
    </p:spTree>
    <p:extLst>
      <p:ext uri="{BB962C8B-B14F-4D97-AF65-F5344CB8AC3E}">
        <p14:creationId xmlns:p14="http://schemas.microsoft.com/office/powerpoint/2010/main" val="12550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51344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педагогов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применению музыкально-двигательных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 для эмоционального развития дошкольников.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Повышать методический уровень педагогов в овладении и использовании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двигательных игр для эмоционального развития дошкольников.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2. Пропагандировать педагогическое мастерство педагогов в использовании метода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двигательных игр на практике;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Способствовать творческому поиску методов реализации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0146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692696"/>
            <a:ext cx="7920880" cy="57843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практических действий для ребенка - одно из самых предпочитаемых удовольствий, а также эффективных средств поддержания его интереса практически к любому роду занятий.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знают, какое наслаждение доставляют детям музыкально-двигательные упражнения, танцы или просто произвольные движения под музыку (от беготни и подпрыгиваний до забавного подражания танцевальным движениям поп-див). Радость, которую приносит детям музыка, - это радость свободного звукового и двигательного выражения разнообразных эмоций.</a:t>
            </a:r>
          </a:p>
        </p:txBody>
      </p:sp>
    </p:spTree>
    <p:extLst>
      <p:ext uri="{BB962C8B-B14F-4D97-AF65-F5344CB8AC3E}">
        <p14:creationId xmlns:p14="http://schemas.microsoft.com/office/powerpoint/2010/main" val="975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Игры на интонационную выразительность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способствовать развитию артикуляционного аппарата, дикции, добиваться разнообразия интонации, выразительно, с эмоциями передавать диалог).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Волшебное слово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«Маски».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умение быть ласковым, активизировать в речи детей нежные, ласковые слова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78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Игры-позы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умения с помощью зафиксированного движения тела передавать характер, особенность персонажа, предмета или музыки.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«Море волнуется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Модифицированный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</a:p>
        </p:txBody>
      </p:sp>
    </p:spTree>
    <p:extLst>
      <p:ext uri="{BB962C8B-B14F-4D97-AF65-F5344CB8AC3E}">
        <p14:creationId xmlns:p14="http://schemas.microsoft.com/office/powerpoint/2010/main" val="2389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Игры-жесты, мимика, пантомимика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способности детей изображать эмоции, чувства, настроения, характер с помощью мимики, жестов и пантомимики.</a:t>
            </a:r>
          </a:p>
          <a:p>
            <a:pPr marL="0" lvl="0" indent="0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Перевоплощение»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умению перевоплощаться в предметы, животных, изображая их с помощью пластики, мимики, жестов.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2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Игры-фантазии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воображение, фантазию, их выражение в речевой и телесной форме.</a:t>
            </a:r>
          </a:p>
          <a:p>
            <a:pPr marL="0" lvl="0" indent="0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букет»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взаимодействовать друг с другом, получая от этого радость и удовольствие.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1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8343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Игры – инсценировки с элементами театрализации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творческий потенциал, умение передавать эмоциональный образ героя, «вживаться в роль»; развить речь, правильную интонацию. 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«Чучело»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»»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звуков или мимики, либо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пантомимики</a:t>
            </a:r>
            <a:r>
              <a:rPr lang="ru-RU" sz="2800" dirty="0" smtClean="0"/>
              <a:t>.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20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89</TotalTime>
  <Words>279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  Муниципальное бюджетное дошкольное общеобразовательное учреждение «Детский сад комбинированного вида №1 «Сибирячок» Микрорайон Северный, 20/1, г. Бердск, Новосибирская область, 633011 Тел.: (383-41)3-70-34 e-mail: bsk_du01@mail.ru  Семинар – практикум для педагогов  «Музыкально – двигательные игры как эффективное средство эмоционального развития дошкольников»</vt:lpstr>
      <vt:lpstr>Актуальность</vt:lpstr>
      <vt:lpstr>Презентация PowerPoint</vt:lpstr>
      <vt:lpstr>Презентация PowerPoint</vt:lpstr>
      <vt:lpstr>Игры на интонационную выразительность речи</vt:lpstr>
      <vt:lpstr>Игры-позы </vt:lpstr>
      <vt:lpstr>Игры-жесты, мимика, пантомимика. </vt:lpstr>
      <vt:lpstr>Игры-фантазии  </vt:lpstr>
      <vt:lpstr>Игры – инсценировки с элементами театрализации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– практикум для педагогов  «Музыкально – двигательные игры как эффективное средство эмоционального развития дошкольников»</dc:title>
  <dc:creator>User</dc:creator>
  <cp:lastModifiedBy>User</cp:lastModifiedBy>
  <cp:revision>14</cp:revision>
  <dcterms:created xsi:type="dcterms:W3CDTF">2022-10-27T01:16:03Z</dcterms:created>
  <dcterms:modified xsi:type="dcterms:W3CDTF">2022-10-27T05:31:53Z</dcterms:modified>
</cp:coreProperties>
</file>