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82" r:id="rId6"/>
    <p:sldId id="283" r:id="rId7"/>
    <p:sldId id="284" r:id="rId8"/>
    <p:sldId id="261" r:id="rId9"/>
    <p:sldId id="259" r:id="rId10"/>
    <p:sldId id="263" r:id="rId11"/>
    <p:sldId id="266" r:id="rId12"/>
    <p:sldId id="272" r:id="rId13"/>
    <p:sldId id="267" r:id="rId14"/>
    <p:sldId id="268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07" autoAdjust="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356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49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2346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7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4795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962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000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82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331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42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14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94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276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453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9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19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83B76-AC80-4DC9-8DB5-323120CBEF49}" type="datetimeFigureOut">
              <a:rPr lang="ru-RU" smtClean="0"/>
              <a:t>вт 15.11.22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90DBDBA-4644-40C7-9202-4026E5630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66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vospitatel.com.ua/images/o/obuv-3god4.jpg"/>
          <p:cNvPicPr>
            <a:picLocks noChangeAspect="1" noChangeArrowheads="1"/>
          </p:cNvPicPr>
          <p:nvPr/>
        </p:nvPicPr>
        <p:blipFill>
          <a:blip r:embed="rId2"/>
          <a:srcRect l="9766"/>
          <a:stretch>
            <a:fillRect/>
          </a:stretch>
        </p:blipFill>
        <p:spPr bwMode="auto">
          <a:xfrm>
            <a:off x="4857752" y="0"/>
            <a:ext cx="4286248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5720" y="214290"/>
            <a:ext cx="407196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Презентация к занятию по ознакомлению с окружающим миром в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старшей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группе.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Ирина Юрьевна Л.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 Ирина Юрьевна Л.</a:t>
            </a:r>
          </a:p>
          <a:p>
            <a:pPr algn="ctr"/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2500306"/>
            <a:ext cx="478634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«ОБУВЬ»</a:t>
            </a:r>
            <a:endParaRPr lang="ru-RU" sz="80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ТУФЛИ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186106" cy="29937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Туфельки нарядные,          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(правая нога вперёд, на носок)</a:t>
            </a: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Туфельки парадные,           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(левая нога вперёд, на носок)</a:t>
            </a: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Лаковые, с ремешком,      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(правая нога вперёд, на пятку)</a:t>
            </a: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подошва с каблучком.  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(левая нога вперёд, на пятку)</a:t>
            </a: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Туфли Маше в самый раз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Можно выходить на пляс. </a:t>
            </a:r>
          </a:p>
          <a:p>
            <a:endParaRPr lang="ru-RU" dirty="0"/>
          </a:p>
        </p:txBody>
      </p:sp>
      <p:pic>
        <p:nvPicPr>
          <p:cNvPr id="34820" name="Picture 4" descr="https://0.cs-ellpic.yandex.net/market_y3wfS6LBCOqtpBBvYazhSg_900x1200.jpg"/>
          <p:cNvPicPr>
            <a:picLocks noChangeAspect="1" noChangeArrowheads="1"/>
          </p:cNvPicPr>
          <p:nvPr/>
        </p:nvPicPr>
        <p:blipFill>
          <a:blip r:embed="rId2"/>
          <a:srcRect t="20833" b="6250"/>
          <a:stretch>
            <a:fillRect/>
          </a:stretch>
        </p:blipFill>
        <p:spPr bwMode="auto">
          <a:xfrm>
            <a:off x="3357555" y="1714487"/>
            <a:ext cx="5025152" cy="3664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ВИДЫ ОБУВИ</a:t>
            </a:r>
            <a:endParaRPr lang="ru-RU" sz="6600" b="1" dirty="0"/>
          </a:p>
        </p:txBody>
      </p:sp>
      <p:pic>
        <p:nvPicPr>
          <p:cNvPr id="31746" name="Picture 2" descr="https://im0-tub-ru.yandex.net/i?id=fef773cd0a3ffa20d209003fc5143e9a&amp;n=33&amp;h=215&amp;w=2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17877"/>
            <a:ext cx="6000792" cy="5140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ЗИМНЯЯ ОБУВЬ</a:t>
            </a:r>
            <a:endParaRPr lang="ru-RU" sz="6600" b="1" dirty="0"/>
          </a:p>
        </p:txBody>
      </p:sp>
      <p:pic>
        <p:nvPicPr>
          <p:cNvPr id="36866" name="Picture 2" descr="https://im2-tub-ru.yandex.net/i?id=079a05611989fa11957e27eecd63222e&amp;n=33&amp;h=215&amp;w=1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2643206" cy="2992836"/>
          </a:xfrm>
          <a:prstGeom prst="rect">
            <a:avLst/>
          </a:prstGeom>
          <a:noFill/>
        </p:spPr>
      </p:pic>
      <p:pic>
        <p:nvPicPr>
          <p:cNvPr id="36868" name="Picture 4" descr="https://im0-tub-ru.yandex.net/i?id=c40f397c1e32cde2500d672f2bfc92a7&amp;n=33&amp;h=215&amp;w=2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14" y="1714488"/>
            <a:ext cx="3357586" cy="3084963"/>
          </a:xfrm>
          <a:prstGeom prst="rect">
            <a:avLst/>
          </a:prstGeom>
          <a:noFill/>
        </p:spPr>
      </p:pic>
      <p:pic>
        <p:nvPicPr>
          <p:cNvPr id="36870" name="Picture 6" descr="https://static12.insales.ru/images/products/1/805/3220261/large_%D0%B1%D0%B5%D0%BB%D1%8B%D0%B5-%D0%B2%D0%B0%D0%BB%D0%B5%D0%BD%D0%BA%D0%B8-%D0%BA%D1%80%D0%B0%D1%81%D0%BD%D1%8B%D0%B9-%D1%80%D0%B8%D1%81%D1%83%D0%BD%D0%BE%D0%BA.jpg"/>
          <p:cNvPicPr>
            <a:picLocks noChangeAspect="1" noChangeArrowheads="1"/>
          </p:cNvPicPr>
          <p:nvPr/>
        </p:nvPicPr>
        <p:blipFill>
          <a:blip r:embed="rId4"/>
          <a:srcRect t="14063" b="17187"/>
          <a:stretch>
            <a:fillRect/>
          </a:stretch>
        </p:blipFill>
        <p:spPr bwMode="auto">
          <a:xfrm>
            <a:off x="2643174" y="4357670"/>
            <a:ext cx="363681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857388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>ВЕСЕННЯЯ И ОСЕННЯЯ ОБУВЬ</a:t>
            </a:r>
            <a:endParaRPr lang="ru-RU" sz="6600" b="1" dirty="0"/>
          </a:p>
        </p:txBody>
      </p:sp>
      <p:pic>
        <p:nvPicPr>
          <p:cNvPr id="39938" name="Picture 2" descr="https://im3-tub-ru.yandex.net/i?id=f40667ea90a4a3517d0c62c3e867fd99&amp;n=33&amp;h=215&amp;w=3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71810"/>
            <a:ext cx="3333750" cy="2047876"/>
          </a:xfrm>
          <a:prstGeom prst="rect">
            <a:avLst/>
          </a:prstGeom>
          <a:noFill/>
        </p:spPr>
      </p:pic>
      <p:pic>
        <p:nvPicPr>
          <p:cNvPr id="39940" name="Picture 4" descr="http://binnvik.ru/fenixsilil/16414-d181d0b0d0bfd0bed0b3d0b8d0b2d0b5d181d0b5d0bdd0bdd0b8d0bcd0b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500306"/>
            <a:ext cx="2466906" cy="3418978"/>
          </a:xfrm>
          <a:prstGeom prst="rect">
            <a:avLst/>
          </a:prstGeom>
          <a:noFill/>
        </p:spPr>
      </p:pic>
      <p:pic>
        <p:nvPicPr>
          <p:cNvPr id="39942" name="Picture 6" descr="http://newskazka.ru/imgtmp/orign/data/demar/0032-0033-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714620"/>
            <a:ext cx="2727319" cy="2727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ЛЕТНЯЯ ОБУВЬ</a:t>
            </a:r>
            <a:endParaRPr lang="ru-RU" sz="6600" b="1" dirty="0"/>
          </a:p>
        </p:txBody>
      </p:sp>
      <p:pic>
        <p:nvPicPr>
          <p:cNvPr id="38914" name="Picture 2" descr="http://g03.a.alicdn.com/kf/HTB1.oTUHVXXXXb0XFXXq6xXFXXX2/FLAMINGO-font-b-KIDS-b-font-SHOES-font-b-high-b-font-quality-sandals-QS57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3"/>
            <a:ext cx="3786214" cy="2934315"/>
          </a:xfrm>
          <a:prstGeom prst="rect">
            <a:avLst/>
          </a:prstGeom>
          <a:noFill/>
        </p:spPr>
      </p:pic>
      <p:pic>
        <p:nvPicPr>
          <p:cNvPr id="38916" name="Picture 4" descr="http://ultra-trend.ru/wasalidal/2122-d188d0bbd191d0bfd0bad0b8adidasd0bcd183d0b6d181d0bad0b8d0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857364"/>
            <a:ext cx="342902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ЖЕНСКАЯ ОБУВЬ</a:t>
            </a:r>
            <a:endParaRPr lang="ru-RU" sz="6600" b="1" dirty="0"/>
          </a:p>
        </p:txBody>
      </p:sp>
      <p:pic>
        <p:nvPicPr>
          <p:cNvPr id="37890" name="Picture 2" descr="http://cs624730.vk.me/v624730349/49d65/lXWxg-SckC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928802"/>
            <a:ext cx="5286375" cy="46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МУЖСКАЯ ОБУВЬ</a:t>
            </a:r>
            <a:endParaRPr lang="ru-RU" sz="6600" b="1" dirty="0"/>
          </a:p>
        </p:txBody>
      </p:sp>
      <p:pic>
        <p:nvPicPr>
          <p:cNvPr id="43012" name="Picture 4" descr="http://street-shoes.com.ua/components/com_virtuemart/shop_image/product/BASIC_B_442______50616114f2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71678"/>
            <a:ext cx="6548430" cy="434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ДЕТСКАЯ ОБУВЬ</a:t>
            </a:r>
            <a:endParaRPr lang="ru-RU" sz="6600" b="1" dirty="0"/>
          </a:p>
        </p:txBody>
      </p:sp>
      <p:pic>
        <p:nvPicPr>
          <p:cNvPr id="46082" name="Picture 2" descr="http://www.ua.all.biz/img/ua/catalog/210936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6497541" cy="4333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ДОМАШНЯЯ ОБУВЬ</a:t>
            </a:r>
            <a:endParaRPr lang="ru-RU" sz="6600" b="1" dirty="0"/>
          </a:p>
        </p:txBody>
      </p:sp>
      <p:pic>
        <p:nvPicPr>
          <p:cNvPr id="45060" name="Picture 4" descr="http://www.kollant.ru/upload/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6191250" cy="4067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УЛИЧНАЯ ОБУВЬ</a:t>
            </a:r>
            <a:endParaRPr lang="ru-RU" sz="6600" b="1" dirty="0"/>
          </a:p>
        </p:txBody>
      </p:sp>
      <p:pic>
        <p:nvPicPr>
          <p:cNvPr id="44034" name="Picture 2" descr="http://www.donskoi.org/wp-content/uploads/2016/05/1142891-e14636535664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71678"/>
            <a:ext cx="6892866" cy="4101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ТАПКИ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14554"/>
            <a:ext cx="4043362" cy="19288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шагаем мы вдвоем,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Похожи мы как братья.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за обедом- под столом,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ночью под кроватью.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endParaRPr lang="ru-RU" sz="3000" dirty="0"/>
          </a:p>
        </p:txBody>
      </p:sp>
      <p:sp>
        <p:nvSpPr>
          <p:cNvPr id="7170" name="AutoShape 2" descr="https://im2-tub-ru.yandex.net/i?id=ffd79902dbb9641916edf088d0c9fc5b&amp;n=33&amp;h=215&amp;w=28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://cs323424.vk.me/v323424648/82ba/1A1HvvaGTNc.jpg"/>
          <p:cNvPicPr>
            <a:picLocks noChangeAspect="1" noChangeArrowheads="1"/>
          </p:cNvPicPr>
          <p:nvPr/>
        </p:nvPicPr>
        <p:blipFill>
          <a:blip r:embed="rId2"/>
          <a:srcRect l="12417" t="11862" r="11837" b="6651"/>
          <a:stretch>
            <a:fillRect/>
          </a:stretch>
        </p:blipFill>
        <p:spPr bwMode="auto">
          <a:xfrm>
            <a:off x="4071934" y="1713317"/>
            <a:ext cx="4714908" cy="37873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ЧАСТИ ОБУВИ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8" y="2428868"/>
            <a:ext cx="2328850" cy="2395534"/>
          </a:xfrm>
        </p:spPr>
        <p:txBody>
          <a:bodyPr>
            <a:normAutofit/>
          </a:bodyPr>
          <a:lstStyle/>
          <a:p>
            <a:r>
              <a:rPr lang="ru-RU" dirty="0" smtClean="0"/>
              <a:t>Подошва</a:t>
            </a:r>
          </a:p>
          <a:p>
            <a:r>
              <a:rPr lang="ru-RU" dirty="0" smtClean="0"/>
              <a:t>Голенище</a:t>
            </a:r>
          </a:p>
          <a:p>
            <a:r>
              <a:rPr lang="ru-RU" dirty="0" smtClean="0"/>
              <a:t>Молния</a:t>
            </a:r>
          </a:p>
          <a:p>
            <a:r>
              <a:rPr lang="ru-RU" dirty="0" smtClean="0"/>
              <a:t>Носок</a:t>
            </a:r>
          </a:p>
          <a:p>
            <a:r>
              <a:rPr lang="ru-RU" dirty="0" smtClean="0"/>
              <a:t>Пятка</a:t>
            </a:r>
          </a:p>
          <a:p>
            <a:r>
              <a:rPr lang="ru-RU" dirty="0" smtClean="0"/>
              <a:t>Каблук</a:t>
            </a:r>
            <a:endParaRPr lang="ru-RU" dirty="0"/>
          </a:p>
        </p:txBody>
      </p:sp>
      <p:pic>
        <p:nvPicPr>
          <p:cNvPr id="50178" name="Picture 2" descr="https://cdn3.imgbb.ru/bazar/11/112000/201510/e348671b14ef1b60755a4902eabb6463.jpg"/>
          <p:cNvPicPr>
            <a:picLocks noChangeAspect="1" noChangeArrowheads="1"/>
          </p:cNvPicPr>
          <p:nvPr/>
        </p:nvPicPr>
        <p:blipFill>
          <a:blip r:embed="rId2"/>
          <a:srcRect l="20979" t="22876" r="16083"/>
          <a:stretch>
            <a:fillRect/>
          </a:stretch>
        </p:blipFill>
        <p:spPr bwMode="auto">
          <a:xfrm>
            <a:off x="1065512" y="1857364"/>
            <a:ext cx="2792108" cy="48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ЧАСТИ ОБУВИ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2143116"/>
            <a:ext cx="2571768" cy="2609848"/>
          </a:xfrm>
        </p:spPr>
        <p:txBody>
          <a:bodyPr/>
          <a:lstStyle/>
          <a:p>
            <a:r>
              <a:rPr lang="ru-RU" dirty="0" smtClean="0"/>
              <a:t>Подошва</a:t>
            </a:r>
          </a:p>
          <a:p>
            <a:r>
              <a:rPr lang="ru-RU" dirty="0" smtClean="0"/>
              <a:t>Носок</a:t>
            </a:r>
          </a:p>
          <a:p>
            <a:r>
              <a:rPr lang="ru-RU" dirty="0" smtClean="0"/>
              <a:t>Пятка</a:t>
            </a:r>
          </a:p>
          <a:p>
            <a:r>
              <a:rPr lang="ru-RU" dirty="0" smtClean="0"/>
              <a:t>Шнурки</a:t>
            </a:r>
            <a:endParaRPr lang="ru-RU" dirty="0"/>
          </a:p>
        </p:txBody>
      </p:sp>
      <p:pic>
        <p:nvPicPr>
          <p:cNvPr id="49156" name="Picture 4" descr="http://trendsport.ru/img/t5/t547n-9093/original/muzhskie-krossovki-asics-gel-kayano-22_1.jpg"/>
          <p:cNvPicPr>
            <a:picLocks noChangeAspect="1" noChangeArrowheads="1"/>
          </p:cNvPicPr>
          <p:nvPr/>
        </p:nvPicPr>
        <p:blipFill>
          <a:blip r:embed="rId2"/>
          <a:srcRect t="12834" b="13368"/>
          <a:stretch>
            <a:fillRect/>
          </a:stretch>
        </p:blipFill>
        <p:spPr bwMode="auto">
          <a:xfrm>
            <a:off x="928661" y="1857364"/>
            <a:ext cx="5130541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ЧАСТИ ОБУВИ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2285992"/>
            <a:ext cx="2971792" cy="2252658"/>
          </a:xfrm>
        </p:spPr>
        <p:txBody>
          <a:bodyPr>
            <a:normAutofit/>
          </a:bodyPr>
          <a:lstStyle/>
          <a:p>
            <a:r>
              <a:rPr lang="ru-RU" dirty="0" smtClean="0"/>
              <a:t>Подошва</a:t>
            </a:r>
          </a:p>
          <a:p>
            <a:r>
              <a:rPr lang="ru-RU" dirty="0" smtClean="0"/>
              <a:t>Носок</a:t>
            </a:r>
          </a:p>
          <a:p>
            <a:r>
              <a:rPr lang="ru-RU" dirty="0" smtClean="0"/>
              <a:t>Пятка</a:t>
            </a:r>
          </a:p>
          <a:p>
            <a:r>
              <a:rPr lang="ru-RU" dirty="0" smtClean="0"/>
              <a:t>Ремешок</a:t>
            </a:r>
          </a:p>
          <a:p>
            <a:r>
              <a:rPr lang="ru-RU" dirty="0" smtClean="0"/>
              <a:t>Застёжка</a:t>
            </a:r>
          </a:p>
          <a:p>
            <a:endParaRPr lang="ru-RU" dirty="0"/>
          </a:p>
        </p:txBody>
      </p:sp>
      <p:pic>
        <p:nvPicPr>
          <p:cNvPr id="48130" name="Picture 2" descr="http://volgoshoes.ru/upload/iblock/cf9/cf9941528cec104af02e5ab9736db2a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857364"/>
            <a:ext cx="5357850" cy="4350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6" name="Picture 6" descr="http://pedstrana.ru/uploads/posts/2014-10/1412379339_lexic-7.jpg"/>
          <p:cNvPicPr>
            <a:picLocks noChangeAspect="1" noChangeArrowheads="1"/>
          </p:cNvPicPr>
          <p:nvPr/>
        </p:nvPicPr>
        <p:blipFill>
          <a:blip r:embed="rId2"/>
          <a:srcRect l="3753" t="5089" r="52498" b="51658"/>
          <a:stretch>
            <a:fillRect/>
          </a:stretch>
        </p:blipFill>
        <p:spPr bwMode="auto">
          <a:xfrm>
            <a:off x="428596" y="890569"/>
            <a:ext cx="8286808" cy="4695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http://5klass.net/datas/okruzhajuschij-mir/Kukla-Barbi/0016-016-Spasibo-za-vnimanie.jpg"/>
          <p:cNvPicPr>
            <a:picLocks noChangeAspect="1" noChangeArrowheads="1"/>
          </p:cNvPicPr>
          <p:nvPr/>
        </p:nvPicPr>
        <p:blipFill>
          <a:blip r:embed="rId2"/>
          <a:srcRect b="1763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ВАЛЕНКИ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686172" cy="2350776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Ни ботинки, ни сапожки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Очень сильно греют ножки.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них мы бегаем зимой,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Утром в сад, потом домой. </a:t>
            </a:r>
          </a:p>
          <a:p>
            <a:endParaRPr lang="ru-RU" dirty="0"/>
          </a:p>
        </p:txBody>
      </p:sp>
      <p:sp>
        <p:nvSpPr>
          <p:cNvPr id="6146" name="AutoShape 2" descr="https://im2-tub-ru.yandex.net/i?id=ffd79902dbb9641916edf088d0c9fc5b&amp;n=33&amp;h=215&amp;w=28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://www.sbperiskop.net/wp-content/uploads/2014/01/valen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://www.sbperiskop.net/wp-content/uploads/2014/01/valenki.jpg"/>
          <p:cNvPicPr>
            <a:picLocks noChangeAspect="1" noChangeArrowheads="1"/>
          </p:cNvPicPr>
          <p:nvPr/>
        </p:nvPicPr>
        <p:blipFill>
          <a:blip r:embed="rId2"/>
          <a:srcRect l="11859" r="16025"/>
          <a:stretch>
            <a:fillRect/>
          </a:stretch>
        </p:blipFill>
        <p:spPr bwMode="auto">
          <a:xfrm>
            <a:off x="4357686" y="1761837"/>
            <a:ext cx="4786313" cy="4424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САПОГИ</a:t>
            </a:r>
            <a:endParaRPr lang="ru-RU" sz="6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043362" cy="2636528"/>
          </a:xfrm>
        </p:spPr>
        <p:txBody>
          <a:bodyPr>
            <a:normAutofit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Сшили их из чёрной кожи,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них теперь ходить мы можем.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по слякотной дороге –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промокнут наши ноги.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http://i.trepalochka.ru/2371/2371_2224034_13337a53191f1cb46/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714488"/>
            <a:ext cx="3143272" cy="4717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РЕЗИНОВЫЕ САПОГИ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4214842" cy="218599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дождик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не тужим,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Бойко бегаем по лужам.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Станет солнышко сиять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Нам под вешалкой стоять. </a:t>
            </a:r>
          </a:p>
          <a:p>
            <a:endParaRPr lang="ru-RU" dirty="0"/>
          </a:p>
        </p:txBody>
      </p:sp>
      <p:pic>
        <p:nvPicPr>
          <p:cNvPr id="4098" name="Picture 2" descr="http://spb.berito.ru/data/images/90409/57dc1706bdc21273d4b52badba047cfd_middle.jpg"/>
          <p:cNvPicPr>
            <a:picLocks noChangeAspect="1" noChangeArrowheads="1"/>
          </p:cNvPicPr>
          <p:nvPr/>
        </p:nvPicPr>
        <p:blipFill>
          <a:blip r:embed="rId2"/>
          <a:srcRect l="1500"/>
          <a:stretch>
            <a:fillRect/>
          </a:stretch>
        </p:blipFill>
        <p:spPr bwMode="auto">
          <a:xfrm>
            <a:off x="4452938" y="2181224"/>
            <a:ext cx="4691062" cy="467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БОТИНКИ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329114" cy="1207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Два братца не могут расстаться, 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Ночью к порогу, утром в дорогу.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://korvet-spec.ru/d/286730/d/%D1%8D%D0%BB%D0%B8%D1%82%D0%B0_27.jpg"/>
          <p:cNvPicPr>
            <a:picLocks noChangeAspect="1" noChangeArrowheads="1"/>
          </p:cNvPicPr>
          <p:nvPr/>
        </p:nvPicPr>
        <p:blipFill>
          <a:blip r:embed="rId2"/>
          <a:srcRect l="14840" r="14274"/>
          <a:stretch>
            <a:fillRect/>
          </a:stretch>
        </p:blipFill>
        <p:spPr bwMode="auto">
          <a:xfrm>
            <a:off x="3357554" y="1840110"/>
            <a:ext cx="5328792" cy="5017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КРОССОВКИ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543428" cy="4389120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Уважают эту обувь теннисисты,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Прыгуны и бегуны, баскетболисты.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Я, хоть кроссы не бегу,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Без них тоже не могу.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://adrenalin71.ru/upload/iblock/6a6/6a6ab6088862c8197a9e5e3b8d7afdfc.jpg"/>
          <p:cNvPicPr>
            <a:picLocks noChangeAspect="1" noChangeArrowheads="1"/>
          </p:cNvPicPr>
          <p:nvPr/>
        </p:nvPicPr>
        <p:blipFill>
          <a:blip r:embed="rId2" cstate="print"/>
          <a:srcRect l="11521" t="12281" r="12162" b="8771"/>
          <a:stretch>
            <a:fillRect/>
          </a:stretch>
        </p:blipFill>
        <p:spPr bwMode="auto">
          <a:xfrm>
            <a:off x="3500430" y="2786034"/>
            <a:ext cx="5248311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ШЛЁПКИ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043362" cy="1422082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Быстро в них ныряет ножка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Ведь нет ни пятки, ни застежки. </a:t>
            </a:r>
          </a:p>
          <a:p>
            <a:endParaRPr lang="ru-RU" dirty="0"/>
          </a:p>
        </p:txBody>
      </p:sp>
      <p:pic>
        <p:nvPicPr>
          <p:cNvPr id="30722" name="Picture 2" descr="http://cstor.nn2.ru/userfiles/data/ufiles/1/63/45/4634587.R_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928934"/>
            <a:ext cx="5149047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БОСОНОЖКИ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400420" cy="4389120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 же летом на ногах?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Летом жарко в сапогах,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Чтобы рады были ножки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 надену … (босоножки).</a:t>
            </a:r>
          </a:p>
          <a:p>
            <a:endParaRPr lang="ru-RU" dirty="0"/>
          </a:p>
        </p:txBody>
      </p:sp>
      <p:pic>
        <p:nvPicPr>
          <p:cNvPr id="5122" name="Picture 2" descr="https://cdn.lookastic.ru/%D0%B7%D0%BE%D0%BB%D0%BE%D1%82%D1%8B%D0%B5-%D0%BA%D0%BE%D0%B6%D0%B0%D0%BD%D1%8B%D0%B5-%D1%81%D0%B0%D0%BD%D0%B4%D0%B0%D0%BB%D0%B8%D0%B8-%D0%BD%D0%B0-%D0%BF%D0%BB%D0%BE%D1%81%D0%BA%D0%BE%D0%B9-%D0%BF%D0%BE%D0%B4%D0%BE%D1%88%D0%B2%D0%B5/marc-jacobs-original-607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225580"/>
            <a:ext cx="5000660" cy="2619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164</TotalTime>
  <Words>197</Words>
  <Application>Microsoft Office PowerPoint</Application>
  <PresentationFormat>Экран (4:3)</PresentationFormat>
  <Paragraphs>80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ТАПКИ</vt:lpstr>
      <vt:lpstr>ВАЛЕНКИ</vt:lpstr>
      <vt:lpstr>САПОГИ</vt:lpstr>
      <vt:lpstr>РЕЗИНОВЫЕ САПОГИ</vt:lpstr>
      <vt:lpstr>БОТИНКИ</vt:lpstr>
      <vt:lpstr>КРОССОВКИ</vt:lpstr>
      <vt:lpstr>ШЛЁПКИ</vt:lpstr>
      <vt:lpstr>БОСОНОЖКИ</vt:lpstr>
      <vt:lpstr>ТУФЛИ</vt:lpstr>
      <vt:lpstr>ВИДЫ ОБУВИ</vt:lpstr>
      <vt:lpstr>ЗИМНЯЯ ОБУВЬ</vt:lpstr>
      <vt:lpstr>ВЕСЕННЯЯ И ОСЕННЯЯ ОБУВЬ</vt:lpstr>
      <vt:lpstr>ЛЕТНЯЯ ОБУВЬ</vt:lpstr>
      <vt:lpstr>ЖЕНСКАЯ ОБУВЬ</vt:lpstr>
      <vt:lpstr>МУЖСКАЯ ОБУВЬ</vt:lpstr>
      <vt:lpstr>ДЕТСКАЯ ОБУВЬ</vt:lpstr>
      <vt:lpstr>ДОМАШНЯЯ ОБУВЬ</vt:lpstr>
      <vt:lpstr>УЛИЧНАЯ ОБУВЬ</vt:lpstr>
      <vt:lpstr>ЧАСТИ ОБУВИ</vt:lpstr>
      <vt:lpstr>ЧАСТИ ОБУВИ</vt:lpstr>
      <vt:lpstr>ЧАСТИ ОБУВИ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16</cp:revision>
  <dcterms:created xsi:type="dcterms:W3CDTF">2016-11-12T16:38:40Z</dcterms:created>
  <dcterms:modified xsi:type="dcterms:W3CDTF">2022-11-14T19:14:01Z</dcterms:modified>
</cp:coreProperties>
</file>