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7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E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5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E9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250CB-DF1A-432C-B0ED-A38C8FFC340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6C1CB-47AF-49F7-B1B2-1E04240DCB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8C0DDB-FF02-B898-B243-F18F5CFFD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776" y="4293096"/>
            <a:ext cx="6588224" cy="2448272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b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Подготовили: </a:t>
            </a:r>
          </a:p>
          <a:p>
            <a:pPr marL="0" indent="0" algn="r">
              <a:buNone/>
            </a:pP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педагог –психолог Конкина Ю.А</a:t>
            </a:r>
            <a:b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          воспитатель, Волощенко А.И.</a:t>
            </a:r>
            <a:b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7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МОУ Детский сад №274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BEF89D-7439-085D-F2E4-F9F5156C53FB}"/>
              </a:ext>
            </a:extLst>
          </p:cNvPr>
          <p:cNvSpPr txBox="1"/>
          <p:nvPr/>
        </p:nvSpPr>
        <p:spPr>
          <a:xfrm>
            <a:off x="-5967" y="332656"/>
            <a:ext cx="88569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«Организация дистанционной педагогической деятельности в работе с детьми дошкольного возраста как средство непрерывной образовательной деятельности»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753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EAE0A4-4D24-5474-3B11-588CD3E34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Дистанционное обучение - это обучение на расстояние без непосредственного контакта с педагогом и другими детьми посредством интернет-технологий.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5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    Плюсы: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Вовлечение родителя в образовательный процесс, так как у ребенка еще не сформирован мотив к самообразованию, помощь родителя необходима. Так же повышается педагогическая компетентность родителей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Возможность установления оптимального режима обучения, с учетом особенностей ребенка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индивидуальный подход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независимость местонахождения и педагога и воспитанника. Главное наличие ПК и интернета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/>
              <a:t>   </a:t>
            </a:r>
          </a:p>
          <a:p>
            <a:pPr>
              <a:buNone/>
            </a:pPr>
            <a:r>
              <a:rPr lang="ru-RU" dirty="0"/>
              <a:t>   </a:t>
            </a:r>
            <a:r>
              <a:rPr lang="ru-RU" b="1" dirty="0">
                <a:solidFill>
                  <a:srgbClr val="002060"/>
                </a:solidFill>
              </a:rPr>
              <a:t>Минусы: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Нет  «живого» контакта со сверстниками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Материальное положение семьи, не все семьи могут приобрести ПК и иметь доступ к интернету, особенно семьи находящиеся в трудной жизненной ситуации, неблагополучные семьи.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994EEC-7101-4030-99D9-FFBC780925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28" y="4293096"/>
            <a:ext cx="3923928" cy="2550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</a:rPr>
              <a:t>Организация дистанционного обучения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3F1687-7790-448B-B2A8-05D7D6274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373" y="1412776"/>
            <a:ext cx="6064627" cy="5864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Провести консультацию с родителями  по подготовке и проведению </a:t>
            </a:r>
            <a:r>
              <a:rPr lang="ru-RU" i="1" dirty="0" err="1">
                <a:solidFill>
                  <a:srgbClr val="002060"/>
                </a:solidFill>
              </a:rPr>
              <a:t>онлайн-занятий</a:t>
            </a:r>
            <a:r>
              <a:rPr lang="ru-RU" i="1" dirty="0">
                <a:solidFill>
                  <a:srgbClr val="002060"/>
                </a:solidFill>
              </a:rPr>
              <a:t>, канал связи.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составить расписание с учетом возрастных и индивидуальных особенностей ребенка. Обсудить продолжительность и количество занятий.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Составить тематический план занятий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разработать сценарии занятий и подготовить демонстрационный и раздаточный материал</a:t>
            </a:r>
          </a:p>
          <a:p>
            <a:pPr>
              <a:buFont typeface="Wingdings" pitchFamily="2" charset="2"/>
              <a:buChar char="§"/>
            </a:pP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9746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Подобрать учебный материал, а так же   посредством Интернет-ресурсов (</a:t>
            </a:r>
            <a:r>
              <a:rPr lang="ru-RU" i="1" dirty="0" err="1">
                <a:solidFill>
                  <a:srgbClr val="002060"/>
                </a:solidFill>
              </a:rPr>
              <a:t>аудиозанятия</a:t>
            </a:r>
            <a:r>
              <a:rPr lang="ru-RU" i="1" dirty="0">
                <a:solidFill>
                  <a:srgbClr val="002060"/>
                </a:solidFill>
              </a:rPr>
              <a:t>, интерактивные экскурсии по музеям города, детские </a:t>
            </a:r>
            <a:r>
              <a:rPr lang="ru-RU" i="1" dirty="0" err="1">
                <a:solidFill>
                  <a:srgbClr val="002060"/>
                </a:solidFill>
              </a:rPr>
              <a:t>онлайн-спектакли</a:t>
            </a:r>
            <a:r>
              <a:rPr lang="ru-RU" i="1" dirty="0">
                <a:solidFill>
                  <a:srgbClr val="002060"/>
                </a:solidFill>
              </a:rPr>
              <a:t> и т.п.)</a:t>
            </a: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включить динамические паузы.</a:t>
            </a:r>
          </a:p>
          <a:p>
            <a:pPr>
              <a:buFont typeface="Wingdings" pitchFamily="2" charset="2"/>
              <a:buChar char="§"/>
            </a:pPr>
            <a:endParaRPr lang="ru-RU" i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i="1" dirty="0">
                <a:solidFill>
                  <a:srgbClr val="002060"/>
                </a:solidFill>
              </a:rPr>
              <a:t>организовать обратную связь с родителями по обсуждению вопросов воспитания и обучения детей.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/>
              <a:t>   </a:t>
            </a:r>
          </a:p>
          <a:p>
            <a:pPr>
              <a:buNone/>
            </a:pPr>
            <a:r>
              <a:rPr lang="ru-RU" dirty="0"/>
              <a:t>     </a:t>
            </a:r>
            <a:r>
              <a:rPr lang="ru-RU" i="1" dirty="0">
                <a:solidFill>
                  <a:srgbClr val="002060"/>
                </a:solidFill>
              </a:rPr>
              <a:t>Для того чтобы работа за компьютером была эффективно включена в учебный процесс, необходимо учитывать следующие факторы: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Гигиенические требования (</a:t>
            </a:r>
            <a:r>
              <a:rPr lang="ru-RU" i="1" dirty="0" err="1">
                <a:solidFill>
                  <a:srgbClr val="002060"/>
                </a:solidFill>
              </a:rPr>
              <a:t>СанПин</a:t>
            </a:r>
            <a:r>
              <a:rPr lang="ru-RU" i="1" dirty="0">
                <a:solidFill>
                  <a:srgbClr val="002060"/>
                </a:solidFill>
              </a:rPr>
              <a:t>) к организации работы за компьютером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Возрастные особенности ребенка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Адекватные возрасту сертификационные программы.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</a:t>
            </a:r>
            <a:r>
              <a:rPr lang="ru-RU" i="1" dirty="0">
                <a:solidFill>
                  <a:srgbClr val="002060"/>
                </a:solidFill>
              </a:rPr>
              <a:t>Опыт использования дистанционного образования в ДОУ, безусловно, невелик и требует доработок.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               </a:t>
            </a:r>
            <a:r>
              <a:rPr lang="ru-RU" sz="5400" b="1" dirty="0">
                <a:solidFill>
                  <a:srgbClr val="00206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91824F-68D3-42CF-9901-3B453129D9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874" y="2060848"/>
            <a:ext cx="3744416" cy="39940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303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дистанционной педагогической деятельности в работе с детьми дошкольного возраста как средство непрерывной образовательной деятельности»                       Подготовили: педагог –психолог Конкина Ю.А                                          воспитатель Волощенко А.И.                                                                                             МОУДетский сад №274</dc:title>
  <dc:creator>kav33842 kav33842</dc:creator>
  <cp:lastModifiedBy>use</cp:lastModifiedBy>
  <cp:revision>14</cp:revision>
  <dcterms:created xsi:type="dcterms:W3CDTF">2020-09-20T16:12:15Z</dcterms:created>
  <dcterms:modified xsi:type="dcterms:W3CDTF">2022-11-14T19:47:34Z</dcterms:modified>
</cp:coreProperties>
</file>