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5" r:id="rId3"/>
    <p:sldId id="266" r:id="rId4"/>
    <p:sldId id="270" r:id="rId5"/>
    <p:sldId id="272" r:id="rId6"/>
    <p:sldId id="271" r:id="rId7"/>
    <p:sldId id="257" r:id="rId8"/>
    <p:sldId id="273" r:id="rId9"/>
    <p:sldId id="274" r:id="rId10"/>
    <p:sldId id="276" r:id="rId11"/>
    <p:sldId id="277" r:id="rId12"/>
    <p:sldId id="264" r:id="rId13"/>
    <p:sldId id="278" r:id="rId14"/>
    <p:sldId id="279" r:id="rId15"/>
    <p:sldId id="280" r:id="rId16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42D0B"/>
    <a:srgbClr val="76280B"/>
    <a:srgbClr val="F6BF73"/>
    <a:srgbClr val="F9D4A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25E5076-3810-47DD-B79F-674D7AD40C0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1655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8805758-D2E5-47F1-BDC8-64F96AB837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9A4D7A7-60FE-4B51-8D3B-098FB2A1B3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B8525A4-A320-4A64-BD24-4D2FB0987BDF}" type="datetime1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748030B-DA71-4B18-AA7C-F991BCB518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BD65FCA-070F-4A6D-A2E0-D5EBEAABC9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B64D2B8-7AFA-4F86-9DF3-A6BBE4E23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3482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F699C-B389-43F5-A1F8-3AD86C9B17FA}" type="datetime1">
              <a:rPr lang="ru-RU" smtClean="0"/>
              <a:pPr/>
              <a:t>24.10.2022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5D79418-37EB-4378-AD22-89DBB000B0DA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64642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D79418-37EB-4378-AD22-89DBB000B0D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254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/>
              <a:t>Примечания для докладчика: </a:t>
            </a:r>
          </a:p>
          <a:p>
            <a:pPr rtl="0"/>
            <a:r>
              <a:rPr lang="ru-RU" i="1"/>
              <a:t>С какой целью вы рассказываете об этом анализе?</a:t>
            </a:r>
          </a:p>
          <a:p>
            <a:pPr rtl="0"/>
            <a:r>
              <a:rPr lang="ru-RU" i="1"/>
              <a:t>Он завершает учебный модуль или весь проект? </a:t>
            </a:r>
          </a:p>
          <a:p>
            <a:pPr rtl="0"/>
            <a:r>
              <a:rPr lang="ru-RU" i="1"/>
              <a:t>Была ли достигнута цель обучения, которую вы поставили перед собой? </a:t>
            </a:r>
          </a:p>
          <a:p>
            <a:pPr rtl="0"/>
            <a:r>
              <a:rPr lang="ru-RU" i="1"/>
              <a:t>Этот анализ производится в конце курса? </a:t>
            </a:r>
          </a:p>
          <a:p>
            <a:pPr rtl="0"/>
            <a:endParaRPr lang="ru-RU" baseline="0"/>
          </a:p>
          <a:p>
            <a:pPr rtl="0"/>
            <a:r>
              <a:rPr lang="ru-RU"/>
              <a:t>Сформулируйте цель анализа или даже цель учебного процесса. Формулировка должна быть четкой и конкретной.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752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/>
              <a:t>Примечания для докладчика: </a:t>
            </a:r>
          </a:p>
          <a:p>
            <a:pPr rtl="0"/>
            <a:r>
              <a:rPr lang="ru-RU" i="1"/>
              <a:t>С какой целью вы рассказываете об этом анализе?</a:t>
            </a:r>
          </a:p>
          <a:p>
            <a:pPr rtl="0"/>
            <a:r>
              <a:rPr lang="ru-RU" i="1"/>
              <a:t>Он завершает учебный модуль или весь проект? </a:t>
            </a:r>
          </a:p>
          <a:p>
            <a:pPr rtl="0"/>
            <a:r>
              <a:rPr lang="ru-RU" i="1"/>
              <a:t>Была ли достигнута цель обучения, которую вы поставили перед собой? </a:t>
            </a:r>
          </a:p>
          <a:p>
            <a:pPr rtl="0"/>
            <a:r>
              <a:rPr lang="ru-RU" i="1"/>
              <a:t>Этот анализ производится в конце курса? </a:t>
            </a:r>
          </a:p>
          <a:p>
            <a:pPr rtl="0"/>
            <a:endParaRPr lang="ru-RU" baseline="0"/>
          </a:p>
          <a:p>
            <a:pPr rtl="0"/>
            <a:r>
              <a:rPr lang="ru-RU"/>
              <a:t>Сформулируйте цель анализа или даже цель учебного процесса. Формулировка должна быть четкой и конкретной.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318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Какие действия вы предпримете в результате этого учебного процесса?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Извлекли ли вы какие-нибудь уроки из неудач в учебном процессе? Что вы будете делать по-другому?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Какие советы вы можете дать вашим коллегам по результатам этого процесса?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Как вы могли бы поделиться изученным с другими людьми? </a:t>
            </a:r>
          </a:p>
          <a:p>
            <a:pPr rtl="0"/>
            <a:endParaRPr lang="ru-RU"/>
          </a:p>
          <a:p>
            <a:pPr rtl="0"/>
            <a:r>
              <a:rPr lang="ru-RU" b="1"/>
              <a:t>Примеры дальнейших действий: </a:t>
            </a:r>
          </a:p>
          <a:p>
            <a:pPr marL="228600" indent="-228600" rtl="0">
              <a:buAutoNum type="arabicPeriod"/>
            </a:pPr>
            <a:r>
              <a:rPr lang="ru-RU"/>
              <a:t>После успешного проведения своей первой презентации я намереваюсь присоединиться к дискуссионной группе.</a:t>
            </a:r>
          </a:p>
          <a:p>
            <a:pPr marL="228600" indent="-228600" rtl="0">
              <a:buAutoNum type="arabicPeriod"/>
            </a:pPr>
            <a:r>
              <a:rPr lang="ru-RU"/>
              <a:t>После создания моего первого фильма я собираюсь представить его на школьном или городском кинофестивале.</a:t>
            </a:r>
          </a:p>
          <a:p>
            <a:pPr marL="228600" indent="-228600" rtl="0">
              <a:buAutoNum type="arabicPeriod"/>
            </a:pPr>
            <a:r>
              <a:rPr lang="ru-RU"/>
              <a:t>После беседы с консультантом по профессиональной ориентации я хочу изучить эту область деятельности, так как она кажется мне интересной.</a:t>
            </a:r>
          </a:p>
          <a:p>
            <a:pPr marL="0" indent="0" rtl="0">
              <a:buNone/>
            </a:pPr>
            <a:endParaRPr lang="ru-RU"/>
          </a:p>
          <a:p>
            <a:pPr rtl="0"/>
            <a:r>
              <a:rPr lang="ru-RU"/>
              <a:t>Этот элемент SmartArt позволяет добавлять изображения и текст для общего изложения процесса. Если рисунок стоит тысячи слов, то рисунки и слова помогут вам отлично представить этот анализ пройденного материала! Вы всегда можете изменить этот графический объект командами "Вставка" &gt; "SmartArt" или выделить графический объект и изменить цвета с помощью контекстного меню "Конструктор".</a:t>
            </a:r>
          </a:p>
          <a:p>
            <a:pPr rtl="0"/>
            <a:endParaRPr lang="ru-RU"/>
          </a:p>
          <a:p>
            <a:pPr rtl="0"/>
            <a:r>
              <a:rPr lang="ru-RU"/>
              <a:t>Для рассказа о ваших дальнейших действиях можно использовать несколько слайдов. Также будет полезно подкрепить ваше изложение видеоматериалами.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571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Своими словами опишите то, чему вы научились, на одной стороне слайда.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Включите информацию по теме обучения.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Также будут полезны более подробные сведения о теме.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Расскажите о том, что вы испытали во время обучения. Как и во всяком рассказе, здесь должны быть начало, середина и конец.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На другой стороне слайда можно добавить рисунок как доказательство того, что вы изучили.</a:t>
            </a:r>
          </a:p>
          <a:p>
            <a:pPr rtl="0"/>
            <a:endParaRPr lang="ru-RU"/>
          </a:p>
          <a:p>
            <a:pPr rtl="0"/>
            <a:r>
              <a:rPr lang="ru-RU"/>
              <a:t>Для иллюстрирования процесса можно использовать несколько слайдов. Кроме того, будет полезно добавить видеоролики учебного процесса.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7920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Своими словами опишите то, чему вы научились, на одной стороне слайда.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Включите информацию по теме обучения.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Также будут полезны более подробные сведения о теме.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Расскажите о том, что вы испытали во время обучения. Как и во всяком рассказе, здесь должны быть начало, середина и конец.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На другой стороне слайда можно добавить рисунок как доказательство того, что вы изучили.</a:t>
            </a:r>
          </a:p>
          <a:p>
            <a:pPr rtl="0"/>
            <a:endParaRPr lang="ru-RU"/>
          </a:p>
          <a:p>
            <a:pPr rtl="0"/>
            <a:r>
              <a:rPr lang="ru-RU"/>
              <a:t>Для иллюстрирования процесса можно использовать несколько слайдов. Кроме того, будет полезно добавить видеоролики учебного процесса.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60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Что в этом учебном процессе было самым важным?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Какое отношение это имеет к вашему учебному курсу, вам, вашему окружению или всему обществу?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Почему это имеет большое значение?</a:t>
            </a:r>
          </a:p>
          <a:p>
            <a:pPr rtl="0"/>
            <a:endParaRPr lang="ru-RU"/>
          </a:p>
          <a:p>
            <a:pPr rtl="0"/>
            <a:r>
              <a:rPr lang="ru-RU"/>
              <a:t>Этот элемент SmartArt позволяет добавлять изображения и текст для общего изложения процесса. Если рисунок стоит тысячи слов, то рисунки и слова помогут вам отлично представить этот анализ пройденного материала! Вы всегда можете изменить этот графический объект командами "Вставка" &gt; "SmartArt" или выделить графический объект и изменить цвета с помощью контекстного меню "Конструктор".</a:t>
            </a:r>
          </a:p>
          <a:p>
            <a:pPr rtl="0"/>
            <a:endParaRPr lang="ru-RU"/>
          </a:p>
          <a:p>
            <a:pPr rtl="0"/>
            <a:endParaRPr lang="ru-RU"/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40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Что в этом учебном процессе было самым важным?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Какое отношение это имеет к вашему учебному курсу, вам, вашему окружению или всему обществу?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Почему это имеет большое значение?</a:t>
            </a:r>
          </a:p>
          <a:p>
            <a:pPr rtl="0"/>
            <a:endParaRPr lang="ru-RU"/>
          </a:p>
          <a:p>
            <a:pPr rtl="0"/>
            <a:r>
              <a:rPr lang="ru-RU"/>
              <a:t>Этот элемент SmartArt позволяет добавлять изображения и текст для общего изложения процесса. Если рисунок стоит тысячи слов, то рисунки и слова помогут вам отлично представить этот анализ пройденного материала! Вы всегда можете изменить этот графический объект командами "Вставка" &gt; "SmartArt" или выделить графический объект и изменить цвета с помощью контекстного меню "Конструктор".</a:t>
            </a:r>
          </a:p>
          <a:p>
            <a:pPr rtl="0"/>
            <a:endParaRPr lang="ru-RU"/>
          </a:p>
          <a:p>
            <a:pPr rtl="0"/>
            <a:endParaRPr lang="ru-RU"/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170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Своими словами опишите то, чему вы научились, на одной стороне слайда.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Включите информацию по теме обучения.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Также будут полезны более подробные сведения о теме.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Расскажите о том, что вы испытали во время обучения. Как и во всяком рассказе, здесь должны быть начало, середина и конец.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На другой стороне слайда можно добавить рисунок как доказательство того, что вы изучили.</a:t>
            </a:r>
          </a:p>
          <a:p>
            <a:pPr rtl="0"/>
            <a:endParaRPr lang="ru-RU"/>
          </a:p>
          <a:p>
            <a:pPr rtl="0"/>
            <a:r>
              <a:rPr lang="ru-RU"/>
              <a:t>Для иллюстрирования процесса можно использовать несколько слайдов. Кроме того, будет полезно добавить видеоролики учебного процесса.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1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Своими словами опишите то, чему вы научились, на одной стороне слайда.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Включите информацию по теме обучения.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Также будут полезны более подробные сведения о теме.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Расскажите о том, что вы испытали во время обучения. Как и во всяком рассказе, здесь должны быть начало, середина и конец.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На другой стороне слайда можно добавить рисунок как доказательство того, что вы изучили.</a:t>
            </a:r>
          </a:p>
          <a:p>
            <a:pPr rtl="0"/>
            <a:endParaRPr lang="ru-RU"/>
          </a:p>
          <a:p>
            <a:pPr rtl="0"/>
            <a:r>
              <a:rPr lang="ru-RU"/>
              <a:t>Для иллюстрирования процесса можно использовать несколько слайдов. Кроме того, будет полезно добавить видеоролики учебного процесса.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27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Своими словами опишите то, чему вы научились, на одной стороне слайда.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Включите информацию по теме обучения.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Также будут полезны более подробные сведения о теме.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Расскажите о том, что вы испытали во время обучения. Как и во всяком рассказе, здесь должны быть начало, середина и конец.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На другой стороне слайда можно добавить рисунок как доказательство того, что вы изучили.</a:t>
            </a:r>
          </a:p>
          <a:p>
            <a:pPr rtl="0"/>
            <a:endParaRPr lang="ru-RU"/>
          </a:p>
          <a:p>
            <a:pPr rtl="0"/>
            <a:r>
              <a:rPr lang="ru-RU"/>
              <a:t>Для иллюстрирования процесса можно использовать несколько слайдов. Кроме того, будет полезно добавить видеоролики учебного процесса.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344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/>
              <a:t>Примечания для докладчика: 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Что в этом учебном процессе было самым важным?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Какое отношение это имеет к вашему учебному курсу, вам, вашему окружению или всему обществу?</a:t>
            </a:r>
          </a:p>
          <a:p>
            <a:pPr rtl="0"/>
            <a:r>
              <a:rPr lang="ru-RU" b="0" i="1">
                <a:latin typeface="Segoe UI" panose="020B0502040204020203" pitchFamily="34" charset="0"/>
                <a:cs typeface="Segoe UI" panose="020B0502040204020203" pitchFamily="34" charset="0"/>
              </a:rPr>
              <a:t>Почему это имеет большое значение?</a:t>
            </a:r>
          </a:p>
          <a:p>
            <a:pPr rtl="0"/>
            <a:endParaRPr lang="ru-RU"/>
          </a:p>
          <a:p>
            <a:pPr rtl="0"/>
            <a:r>
              <a:rPr lang="ru-RU"/>
              <a:t>Этот элемент SmartArt позволяет добавлять изображения и текст для общего изложения процесса. Если рисунок стоит тысячи слов, то рисунки и слова помогут вам отлично представить этот анализ пройденного материала! Вы всегда можете изменить этот графический объект командами "Вставка" &gt; "SmartArt" или выделить графический объект и изменить цвета с помощью контекстного меню "Конструктор".</a:t>
            </a:r>
          </a:p>
          <a:p>
            <a:pPr rtl="0"/>
            <a:endParaRPr lang="ru-RU"/>
          </a:p>
          <a:p>
            <a:pPr rtl="0"/>
            <a:endParaRPr lang="ru-RU"/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24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/>
              <a:t>Примечания для докладчика: </a:t>
            </a:r>
          </a:p>
          <a:p>
            <a:pPr rtl="0"/>
            <a:r>
              <a:rPr lang="ru-RU" i="1"/>
              <a:t>С какой целью вы рассказываете об этом анализе?</a:t>
            </a:r>
          </a:p>
          <a:p>
            <a:pPr rtl="0"/>
            <a:r>
              <a:rPr lang="ru-RU" i="1"/>
              <a:t>Он завершает учебный модуль или весь проект? </a:t>
            </a:r>
          </a:p>
          <a:p>
            <a:pPr rtl="0"/>
            <a:r>
              <a:rPr lang="ru-RU" i="1"/>
              <a:t>Была ли достигнута цель обучения, которую вы поставили перед собой? </a:t>
            </a:r>
          </a:p>
          <a:p>
            <a:pPr rtl="0"/>
            <a:r>
              <a:rPr lang="ru-RU" i="1"/>
              <a:t>Этот анализ производится в конце курса? </a:t>
            </a:r>
          </a:p>
          <a:p>
            <a:pPr rtl="0"/>
            <a:endParaRPr lang="ru-RU" baseline="0"/>
          </a:p>
          <a:p>
            <a:pPr rtl="0"/>
            <a:r>
              <a:rPr lang="ru-RU"/>
              <a:t>Сформулируйте цель анализа или даже цель учебного процесса. Формулировка должна быть четкой и конкретной.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34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/>
              <a:t>Примечания для докладчика: </a:t>
            </a:r>
          </a:p>
          <a:p>
            <a:pPr rtl="0"/>
            <a:r>
              <a:rPr lang="ru-RU" i="1"/>
              <a:t>С какой целью вы рассказываете об этом анализе?</a:t>
            </a:r>
          </a:p>
          <a:p>
            <a:pPr rtl="0"/>
            <a:r>
              <a:rPr lang="ru-RU" i="1"/>
              <a:t>Он завершает учебный модуль или весь проект? </a:t>
            </a:r>
          </a:p>
          <a:p>
            <a:pPr rtl="0"/>
            <a:r>
              <a:rPr lang="ru-RU" i="1"/>
              <a:t>Была ли достигнута цель обучения, которую вы поставили перед собой? </a:t>
            </a:r>
          </a:p>
          <a:p>
            <a:pPr rtl="0"/>
            <a:r>
              <a:rPr lang="ru-RU" i="1"/>
              <a:t>Этот анализ производится в конце курса? </a:t>
            </a:r>
          </a:p>
          <a:p>
            <a:pPr rtl="0"/>
            <a:endParaRPr lang="ru-RU" baseline="0"/>
          </a:p>
          <a:p>
            <a:pPr rtl="0"/>
            <a:r>
              <a:rPr lang="ru-RU"/>
              <a:t>Сформулируйте цель анализа или даже цель учебного процесса. Формулировка должна быть четкой и конкретной.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91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/>
              <a:t>Примечания для докладчика: </a:t>
            </a:r>
          </a:p>
          <a:p>
            <a:pPr rtl="0"/>
            <a:r>
              <a:rPr lang="ru-RU" i="1"/>
              <a:t>С какой целью вы рассказываете об этом анализе?</a:t>
            </a:r>
          </a:p>
          <a:p>
            <a:pPr rtl="0"/>
            <a:r>
              <a:rPr lang="ru-RU" i="1"/>
              <a:t>Он завершает учебный модуль или весь проект? </a:t>
            </a:r>
          </a:p>
          <a:p>
            <a:pPr rtl="0"/>
            <a:r>
              <a:rPr lang="ru-RU" i="1"/>
              <a:t>Была ли достигнута цель обучения, которую вы поставили перед собой? </a:t>
            </a:r>
          </a:p>
          <a:p>
            <a:pPr rtl="0"/>
            <a:r>
              <a:rPr lang="ru-RU" i="1"/>
              <a:t>Этот анализ производится в конце курса? </a:t>
            </a:r>
          </a:p>
          <a:p>
            <a:pPr rtl="0"/>
            <a:endParaRPr lang="ru-RU" baseline="0"/>
          </a:p>
          <a:p>
            <a:pPr rtl="0"/>
            <a:r>
              <a:rPr lang="ru-RU"/>
              <a:t>Сформулируйте цель анализа или даже цель учебного процесса. Формулировка должна быть четкой и конкретной.</a:t>
            </a:r>
          </a:p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41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DD826893-9059-400D-A708-615823828BC9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525761"/>
            <a:chOff x="7232499" y="-159283"/>
            <a:chExt cx="4959501" cy="5525761"/>
          </a:xfrm>
          <a:solidFill>
            <a:srgbClr val="76280B">
              <a:alpha val="60000"/>
            </a:srgbClr>
          </a:solidFill>
        </p:grpSpPr>
        <p:pic>
          <p:nvPicPr>
            <p:cNvPr id="10" name="Графический объект 9" descr="Шестеренка">
              <a:extLst>
                <a:ext uri="{FF2B5EF4-FFF2-40B4-BE49-F238E27FC236}">
                  <a16:creationId xmlns:a16="http://schemas.microsoft.com/office/drawing/2014/main" id="{4BD7AE3B-6321-488C-8378-B441F7AC62C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1" name="Графический объект 10" descr="Шестеренка">
              <a:extLst>
                <a:ext uri="{FF2B5EF4-FFF2-40B4-BE49-F238E27FC236}">
                  <a16:creationId xmlns:a16="http://schemas.microsoft.com/office/drawing/2014/main" id="{52566813-48BF-44A8-9FBD-C9035FDE14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C9098912-FEFB-4951-B070-7ED0F1D455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486478"/>
              <a:ext cx="2880000" cy="2880000"/>
            </a:xfrm>
            <a:prstGeom prst="rect">
              <a:avLst/>
            </a:prstGeom>
          </p:spPr>
        </p:pic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7187CCFC-946C-4708-98C2-CC97857A51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sp>
        <p:nvSpPr>
          <p:cNvPr id="9" name="Прямоугольник 8"/>
          <p:cNvSpPr/>
          <p:nvPr/>
        </p:nvSpPr>
        <p:spPr bwMode="ltGray">
          <a:xfrm>
            <a:off x="1704975" y="2598834"/>
            <a:ext cx="8782050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293" y="2742465"/>
            <a:ext cx="8494463" cy="1373070"/>
          </a:xfrm>
        </p:spPr>
        <p:txBody>
          <a:bodyPr rtlCol="0" anchor="b">
            <a:noAutofit/>
          </a:bodyPr>
          <a:lstStyle>
            <a:lvl1pPr algn="ctr">
              <a:defRPr sz="5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4394039"/>
            <a:ext cx="8493957" cy="1117687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112956" y="5936187"/>
            <a:ext cx="2743200" cy="365125"/>
          </a:xfrm>
        </p:spPr>
        <p:txBody>
          <a:bodyPr rtlCol="0"/>
          <a:lstStyle/>
          <a:p>
            <a:pPr rtl="0"/>
            <a:fld id="{B7A54F2B-5C4E-4C52-995B-71AB3D8CD9F2}" type="datetime1">
              <a:rPr lang="ru-RU" noProof="0" smtClean="0"/>
              <a:t>24.10.2022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42296" y="5936188"/>
            <a:ext cx="6870660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0A59AF3-34E3-4F2D-B219-533C8164A410}"/>
              </a:ext>
            </a:extLst>
          </p:cNvPr>
          <p:cNvSpPr/>
          <p:nvPr userDrawn="1"/>
        </p:nvSpPr>
        <p:spPr>
          <a:xfrm>
            <a:off x="0" y="2590078"/>
            <a:ext cx="1602997" cy="1660332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B98DDA9-3997-4600-985C-44C2CABD0BA3}"/>
              </a:ext>
            </a:extLst>
          </p:cNvPr>
          <p:cNvSpPr/>
          <p:nvPr userDrawn="1"/>
        </p:nvSpPr>
        <p:spPr>
          <a:xfrm>
            <a:off x="10606797" y="2590077"/>
            <a:ext cx="1602997" cy="1660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03518" y="2750779"/>
            <a:ext cx="1171888" cy="1356442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88968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AC2D2AED-B2EF-46D8-BC7C-81AE25C80786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8" name="Графический объект 7" descr="Шестеренка">
              <a:extLst>
                <a:ext uri="{FF2B5EF4-FFF2-40B4-BE49-F238E27FC236}">
                  <a16:creationId xmlns:a16="http://schemas.microsoft.com/office/drawing/2014/main" id="{2F9289FC-9317-4EC5-8064-00D34185019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9" name="Графический объект 8" descr="Шестеренка">
              <a:extLst>
                <a:ext uri="{FF2B5EF4-FFF2-40B4-BE49-F238E27FC236}">
                  <a16:creationId xmlns:a16="http://schemas.microsoft.com/office/drawing/2014/main" id="{09784D29-4AB9-4581-A176-2BC2AD58F8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0" name="Графический объект 9" descr="Шестеренка">
              <a:extLst>
                <a:ext uri="{FF2B5EF4-FFF2-40B4-BE49-F238E27FC236}">
                  <a16:creationId xmlns:a16="http://schemas.microsoft.com/office/drawing/2014/main" id="{25EF2775-3EFB-4A64-8FAF-4D8B56AE07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11" name="Графический объект 10" descr="Шестеренка">
              <a:extLst>
                <a:ext uri="{FF2B5EF4-FFF2-40B4-BE49-F238E27FC236}">
                  <a16:creationId xmlns:a16="http://schemas.microsoft.com/office/drawing/2014/main" id="{A34C11DA-4074-454D-800C-0FC5FBF1CD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5" name="Рисунок 4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D9FEF4-7990-426D-979B-9FB55CD1F05E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3540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9F6BBB30-80DB-4A1B-9DD3-A090C4EF2F33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8" name="Графический объект 17" descr="Шестеренка">
              <a:extLst>
                <a:ext uri="{FF2B5EF4-FFF2-40B4-BE49-F238E27FC236}">
                  <a16:creationId xmlns:a16="http://schemas.microsoft.com/office/drawing/2014/main" id="{4FC3313D-A401-4847-ABED-CDF1803D06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9" name="Графический объект 18" descr="Шестеренка">
              <a:extLst>
                <a:ext uri="{FF2B5EF4-FFF2-40B4-BE49-F238E27FC236}">
                  <a16:creationId xmlns:a16="http://schemas.microsoft.com/office/drawing/2014/main" id="{62BA598A-71EC-4BD4-8924-8F16E990AF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0" name="Графический объект 19" descr="Шестеренка">
              <a:extLst>
                <a:ext uri="{FF2B5EF4-FFF2-40B4-BE49-F238E27FC236}">
                  <a16:creationId xmlns:a16="http://schemas.microsoft.com/office/drawing/2014/main" id="{2086399E-589B-48EE-B396-961A7831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1" name="Графический объект 20" descr="Шестеренка">
              <a:extLst>
                <a:ext uri="{FF2B5EF4-FFF2-40B4-BE49-F238E27FC236}">
                  <a16:creationId xmlns:a16="http://schemas.microsoft.com/office/drawing/2014/main" id="{F2A039E4-F69C-4905-B047-6891B77F8C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-3554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2921" y="753227"/>
            <a:ext cx="9613859" cy="108094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438446" y="2336873"/>
            <a:ext cx="5608336" cy="3599313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432922" y="2336872"/>
            <a:ext cx="3790078" cy="359931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303581" y="5936187"/>
            <a:ext cx="2743200" cy="365125"/>
          </a:xfrm>
        </p:spPr>
        <p:txBody>
          <a:bodyPr rtlCol="0"/>
          <a:lstStyle/>
          <a:p>
            <a:pPr rtl="0"/>
            <a:fld id="{9F392084-1C14-4FE4-A4FB-9629EAE676B7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432921" y="5936188"/>
            <a:ext cx="6870660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0074" y="753227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20702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9F6BBB30-80DB-4A1B-9DD3-A090C4EF2F33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8" name="Графический объект 17" descr="Шестеренка">
              <a:extLst>
                <a:ext uri="{FF2B5EF4-FFF2-40B4-BE49-F238E27FC236}">
                  <a16:creationId xmlns:a16="http://schemas.microsoft.com/office/drawing/2014/main" id="{4FC3313D-A401-4847-ABED-CDF1803D06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9" name="Графический объект 18" descr="Шестеренка">
              <a:extLst>
                <a:ext uri="{FF2B5EF4-FFF2-40B4-BE49-F238E27FC236}">
                  <a16:creationId xmlns:a16="http://schemas.microsoft.com/office/drawing/2014/main" id="{62BA598A-71EC-4BD4-8924-8F16E990AF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0" name="Графический объект 19" descr="Шестеренка">
              <a:extLst>
                <a:ext uri="{FF2B5EF4-FFF2-40B4-BE49-F238E27FC236}">
                  <a16:creationId xmlns:a16="http://schemas.microsoft.com/office/drawing/2014/main" id="{2086399E-589B-48EE-B396-961A7831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1" name="Графический объект 20" descr="Шестеренка">
              <a:extLst>
                <a:ext uri="{FF2B5EF4-FFF2-40B4-BE49-F238E27FC236}">
                  <a16:creationId xmlns:a16="http://schemas.microsoft.com/office/drawing/2014/main" id="{F2A039E4-F69C-4905-B047-6891B77F8C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-3554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2921" y="753227"/>
            <a:ext cx="9613859" cy="108094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432922" y="2336872"/>
            <a:ext cx="2620817" cy="359931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303581" y="5936187"/>
            <a:ext cx="2743200" cy="365125"/>
          </a:xfrm>
        </p:spPr>
        <p:txBody>
          <a:bodyPr rtlCol="0"/>
          <a:lstStyle/>
          <a:p>
            <a:pPr rtl="0"/>
            <a:fld id="{3ECA407E-05C7-46DE-A90B-1DADE814CF4F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432921" y="5936188"/>
            <a:ext cx="6870660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0074" y="753227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6" name="Рисунок 2">
            <a:extLst>
              <a:ext uri="{FF2B5EF4-FFF2-40B4-BE49-F238E27FC236}">
                <a16:creationId xmlns:a16="http://schemas.microsoft.com/office/drawing/2014/main" id="{5E59F855-D2A7-4662-804E-17B59CD1A41D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213022" y="2327474"/>
            <a:ext cx="6833757" cy="3608712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275739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Рисунок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1090482"/>
          </a:xfrm>
        </p:spPr>
        <p:txBody>
          <a:bodyPr rtlCol="0" anchor="ctr" anchorCtr="0">
            <a:normAutofit/>
          </a:bodyPr>
          <a:lstStyle>
            <a:lvl1pPr>
              <a:defRPr sz="2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9FA202-FA73-4B45-8E11-B2823C3BF128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Графический элемент SmartArt 12">
            <a:extLst>
              <a:ext uri="{FF2B5EF4-FFF2-40B4-BE49-F238E27FC236}">
                <a16:creationId xmlns:a16="http://schemas.microsoft.com/office/drawing/2014/main" id="{DBD7FBFD-679C-4A5B-A176-220004B60453}"/>
              </a:ext>
            </a:extLst>
          </p:cNvPr>
          <p:cNvSpPr>
            <a:spLocks noGrp="1"/>
          </p:cNvSpPr>
          <p:nvPr>
            <p:ph type="dgm" sz="quarter" idx="13" hasCustomPrompt="1"/>
          </p:nvPr>
        </p:nvSpPr>
        <p:spPr>
          <a:xfrm>
            <a:off x="680321" y="386862"/>
            <a:ext cx="9614617" cy="3867638"/>
          </a:xfrm>
        </p:spPr>
        <p:txBody>
          <a:bodyPr rtlCol="0"/>
          <a:lstStyle/>
          <a:p>
            <a:pPr rtl="0"/>
            <a:r>
              <a:rPr lang="ru-RU" noProof="0"/>
              <a:t>Щелкните значок, чтобы добавить графический элемент SmartArt</a:t>
            </a:r>
          </a:p>
        </p:txBody>
      </p:sp>
    </p:spTree>
    <p:extLst>
      <p:ext uri="{BB962C8B-B14F-4D97-AF65-F5344CB8AC3E}">
        <p14:creationId xmlns:p14="http://schemas.microsoft.com/office/powerpoint/2010/main" val="3525996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22B243BA-55F2-42F1-B294-0EB708FCD888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46408269-63CF-4017-AC0D-C35B044D30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7A3695B4-ADE3-45A9-8119-67D5F83A8C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6B8F0030-0551-4558-8533-64D2E4838D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Графический объект 15" descr="Шестеренка">
              <a:extLst>
                <a:ext uri="{FF2B5EF4-FFF2-40B4-BE49-F238E27FC236}">
                  <a16:creationId xmlns:a16="http://schemas.microsoft.com/office/drawing/2014/main" id="{59607E3E-29E0-44E4-899A-0955FA4D36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Графический объект 16" descr="Шестеренка">
              <a:extLst>
                <a:ext uri="{FF2B5EF4-FFF2-40B4-BE49-F238E27FC236}">
                  <a16:creationId xmlns:a16="http://schemas.microsoft.com/office/drawing/2014/main" id="{AD4251FC-462A-4B83-9F84-2358E52E31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Рисунок 8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80322" y="4711615"/>
            <a:ext cx="9613859" cy="1090789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4A7A0DD-3F22-4C76-AFFC-0CDA79A7CDCB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14006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D7FCAB52-C8F0-4659-9B95-C792632631CE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9" name="Графический объект 18" descr="Шестеренка">
              <a:extLst>
                <a:ext uri="{FF2B5EF4-FFF2-40B4-BE49-F238E27FC236}">
                  <a16:creationId xmlns:a16="http://schemas.microsoft.com/office/drawing/2014/main" id="{5E98770F-9E46-4F69-9A76-F671813AF57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20" name="Графический объект 19" descr="Шестеренка">
              <a:extLst>
                <a:ext uri="{FF2B5EF4-FFF2-40B4-BE49-F238E27FC236}">
                  <a16:creationId xmlns:a16="http://schemas.microsoft.com/office/drawing/2014/main" id="{F08BF8CF-C3C2-4767-B88B-DE07E6A628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1" name="Графический объект 20" descr="Шестеренка">
              <a:extLst>
                <a:ext uri="{FF2B5EF4-FFF2-40B4-BE49-F238E27FC236}">
                  <a16:creationId xmlns:a16="http://schemas.microsoft.com/office/drawing/2014/main" id="{E63AFEB7-4AAE-448E-8B0B-C2F2287771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2" name="Графический объект 21" descr="Шестеренка">
              <a:extLst>
                <a:ext uri="{FF2B5EF4-FFF2-40B4-BE49-F238E27FC236}">
                  <a16:creationId xmlns:a16="http://schemas.microsoft.com/office/drawing/2014/main" id="{E279C731-1AAF-453A-94B0-6CC2920395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1" name="Рисунок 10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Рисунок 12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Прямоугольник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402288" y="3653379"/>
            <a:ext cx="815657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80322" y="4711615"/>
            <a:ext cx="9613859" cy="1090789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1D9D5-18EF-4DE9-BCCF-8D0ECB7D65E9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6" name="Надпись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7200" noProof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Надпись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7200" noProof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13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CB2BD5A-C0EC-4AC1-BBF1-851D8321B964}"/>
              </a:ext>
            </a:extLst>
          </p:cNvPr>
          <p:cNvGrpSpPr/>
          <p:nvPr userDrawn="1"/>
        </p:nvGrpSpPr>
        <p:grpSpPr>
          <a:xfrm rot="5400000">
            <a:off x="188826" y="1282475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538A56DB-6938-460F-9BB3-A0A34C234B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E2A1D679-9D00-4DC7-82EC-B6C33270E7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8DFB6E86-77FA-4731-B7FA-5A63254A3E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Графический объект 15" descr="Шестеренка">
              <a:extLst>
                <a:ext uri="{FF2B5EF4-FFF2-40B4-BE49-F238E27FC236}">
                  <a16:creationId xmlns:a16="http://schemas.microsoft.com/office/drawing/2014/main" id="{982D40F0-DDB8-45E0-B9D1-5964842C73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Графический объект 16" descr="Шестеренка">
              <a:extLst>
                <a:ext uri="{FF2B5EF4-FFF2-40B4-BE49-F238E27FC236}">
                  <a16:creationId xmlns:a16="http://schemas.microsoft.com/office/drawing/2014/main" id="{D744A42C-4948-489C-8EB2-12C65C47E9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9" name="Рисунок 8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89" y="5928628"/>
            <a:ext cx="10437812" cy="32116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 bwMode="ltGray">
          <a:xfrm>
            <a:off x="1754188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Прямоугольник 11"/>
          <p:cNvSpPr/>
          <p:nvPr/>
        </p:nvSpPr>
        <p:spPr>
          <a:xfrm>
            <a:off x="-4931" y="4556102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332" y="4711615"/>
            <a:ext cx="9613862" cy="58853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177333" y="5300149"/>
            <a:ext cx="9613862" cy="50225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047994" y="5936187"/>
            <a:ext cx="2743200" cy="365125"/>
          </a:xfrm>
        </p:spPr>
        <p:txBody>
          <a:bodyPr rtlCol="0"/>
          <a:lstStyle/>
          <a:p>
            <a:pPr rtl="0"/>
            <a:fld id="{3081FA8B-6D2F-46C6-A98C-92F64521C893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177334" y="5936188"/>
            <a:ext cx="6870660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8697" y="4698039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68936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BFC60FB4-27C2-4896-9B64-2DFE33815CE2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24" name="Графический объект 23" descr="Шестеренка">
              <a:extLst>
                <a:ext uri="{FF2B5EF4-FFF2-40B4-BE49-F238E27FC236}">
                  <a16:creationId xmlns:a16="http://schemas.microsoft.com/office/drawing/2014/main" id="{EE89D477-BED5-4149-965A-0C122D97A01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25" name="Графический объект 24" descr="Шестеренка">
              <a:extLst>
                <a:ext uri="{FF2B5EF4-FFF2-40B4-BE49-F238E27FC236}">
                  <a16:creationId xmlns:a16="http://schemas.microsoft.com/office/drawing/2014/main" id="{5CCE09A4-D09F-43A2-8459-2E9D3E9602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6" name="Графический объект 25" descr="Шестеренка">
              <a:extLst>
                <a:ext uri="{FF2B5EF4-FFF2-40B4-BE49-F238E27FC236}">
                  <a16:creationId xmlns:a16="http://schemas.microsoft.com/office/drawing/2014/main" id="{9A46A1B3-2A0B-4FFE-AE15-A11187E434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7" name="Графический объект 26" descr="Шестеренка">
              <a:extLst>
                <a:ext uri="{FF2B5EF4-FFF2-40B4-BE49-F238E27FC236}">
                  <a16:creationId xmlns:a16="http://schemas.microsoft.com/office/drawing/2014/main" id="{D4F4A02A-94BC-4984-A372-3B77FC854C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3" name="Рисунок 12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Рисунок 13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Прямоугольник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60946" y="2336873"/>
            <a:ext cx="307003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680322" y="3022673"/>
            <a:ext cx="3049702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3956025" y="2336873"/>
            <a:ext cx="306324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3945470" y="3022673"/>
            <a:ext cx="3063240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224156" y="2336873"/>
            <a:ext cx="30700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224156" y="3022673"/>
            <a:ext cx="3070025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A00E846-A895-4D09-8FBA-20D817A1A2B7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52837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D1F89FDF-9788-47AD-B230-0314E7C8D087}"/>
              </a:ext>
            </a:extLst>
          </p:cNvPr>
          <p:cNvGrpSpPr/>
          <p:nvPr userDrawn="1"/>
        </p:nvGrpSpPr>
        <p:grpSpPr>
          <a:xfrm rot="10800000">
            <a:off x="99308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9" name="Графический объект 18" descr="Шестеренка">
              <a:extLst>
                <a:ext uri="{FF2B5EF4-FFF2-40B4-BE49-F238E27FC236}">
                  <a16:creationId xmlns:a16="http://schemas.microsoft.com/office/drawing/2014/main" id="{9CD6B783-A97E-437E-B4E2-F7D761F0A2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20" name="Графический объект 19" descr="Шестеренка">
              <a:extLst>
                <a:ext uri="{FF2B5EF4-FFF2-40B4-BE49-F238E27FC236}">
                  <a16:creationId xmlns:a16="http://schemas.microsoft.com/office/drawing/2014/main" id="{4699BB72-0480-4165-8D15-316CEED8CE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21" name="Графический объект 20" descr="Шестеренка">
              <a:extLst>
                <a:ext uri="{FF2B5EF4-FFF2-40B4-BE49-F238E27FC236}">
                  <a16:creationId xmlns:a16="http://schemas.microsoft.com/office/drawing/2014/main" id="{685C07D9-1911-4085-8555-C992A61B10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22" name="Графический объект 21" descr="Шестеренка">
              <a:extLst>
                <a:ext uri="{FF2B5EF4-FFF2-40B4-BE49-F238E27FC236}">
                  <a16:creationId xmlns:a16="http://schemas.microsoft.com/office/drawing/2014/main" id="{D621B3C3-2371-4ED0-BC1D-87AABF852B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23" name="Графический объект 22" descr="Шестеренка">
              <a:extLst>
                <a:ext uri="{FF2B5EF4-FFF2-40B4-BE49-F238E27FC236}">
                  <a16:creationId xmlns:a16="http://schemas.microsoft.com/office/drawing/2014/main" id="{D7D15287-50FE-4441-BA06-D454D73F7EF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13" name="Рисунок 12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76" y="1970240"/>
            <a:ext cx="10437812" cy="321164"/>
          </a:xfrm>
          <a:prstGeom prst="rect">
            <a:avLst/>
          </a:prstGeom>
        </p:spPr>
      </p:pic>
      <p:pic>
        <p:nvPicPr>
          <p:cNvPr id="14" name="Рисунок 13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Прямоугольник 16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989256" y="5936187"/>
            <a:ext cx="2743200" cy="365125"/>
          </a:xfrm>
        </p:spPr>
        <p:txBody>
          <a:bodyPr rtlCol="0"/>
          <a:lstStyle/>
          <a:p>
            <a:pPr rtl="0"/>
            <a:fld id="{6DEE1D73-811E-4E46-A6F6-D65E11559941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18596" y="5936188"/>
            <a:ext cx="6870660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40493" y="748304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2664D24B-EA78-4E18-9226-569365267E5E}"/>
              </a:ext>
            </a:extLst>
          </p:cNvPr>
          <p:cNvCxnSpPr/>
          <p:nvPr userDrawn="1"/>
        </p:nvCxnSpPr>
        <p:spPr>
          <a:xfrm>
            <a:off x="8571139" y="969699"/>
            <a:ext cx="0" cy="648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Заголовок 1">
            <a:extLst>
              <a:ext uri="{FF2B5EF4-FFF2-40B4-BE49-F238E27FC236}">
                <a16:creationId xmlns:a16="http://schemas.microsoft.com/office/drawing/2014/main" id="{5BE17E03-04A7-46ED-8623-88DFFD7E30B0}"/>
              </a:ext>
            </a:extLst>
          </p:cNvPr>
          <p:cNvSpPr txBox="1">
            <a:spLocks/>
          </p:cNvSpPr>
          <p:nvPr userDrawn="1"/>
        </p:nvSpPr>
        <p:spPr>
          <a:xfrm>
            <a:off x="2106131" y="790252"/>
            <a:ext cx="3060802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endParaRPr lang="ru-RU" sz="2400" noProof="0"/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A3840076-AFCB-4C84-8E23-85DAD3CBEF3E}"/>
              </a:ext>
            </a:extLst>
          </p:cNvPr>
          <p:cNvCxnSpPr/>
          <p:nvPr userDrawn="1"/>
        </p:nvCxnSpPr>
        <p:spPr>
          <a:xfrm>
            <a:off x="5294539" y="969699"/>
            <a:ext cx="0" cy="648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Заголовок 50">
            <a:extLst>
              <a:ext uri="{FF2B5EF4-FFF2-40B4-BE49-F238E27FC236}">
                <a16:creationId xmlns:a16="http://schemas.microsoft.com/office/drawing/2014/main" id="{BBA20603-8433-4B38-976F-F18CF78D6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6132" y="735087"/>
            <a:ext cx="3060802" cy="1080938"/>
          </a:xfrm>
        </p:spPr>
        <p:txBody>
          <a:bodyPr rtlCol="0" anchor="ctr" anchorCtr="0"/>
          <a:lstStyle>
            <a:lvl1pPr algn="ctr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53" name="Текст 52">
            <a:extLst>
              <a:ext uri="{FF2B5EF4-FFF2-40B4-BE49-F238E27FC236}">
                <a16:creationId xmlns:a16="http://schemas.microsoft.com/office/drawing/2014/main" id="{EF340F6C-3335-49B0-AE89-7103CA6A7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84611" y="735013"/>
            <a:ext cx="3060700" cy="1081087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3600">
                <a:latin typeface="+mj-lt"/>
              </a:defRPr>
            </a:lvl1pPr>
            <a:lvl2pPr>
              <a:defRPr sz="3600">
                <a:latin typeface="+mj-lt"/>
              </a:defRPr>
            </a:lvl2pPr>
            <a:lvl3pPr>
              <a:defRPr sz="3600">
                <a:latin typeface="+mj-lt"/>
              </a:defRPr>
            </a:lvl3pPr>
            <a:lvl4pPr>
              <a:defRPr sz="3600">
                <a:latin typeface="+mj-lt"/>
              </a:defRPr>
            </a:lvl4pPr>
            <a:lvl5pPr>
              <a:defRPr sz="3600">
                <a:latin typeface="+mj-lt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5" name="Текст 54">
            <a:extLst>
              <a:ext uri="{FF2B5EF4-FFF2-40B4-BE49-F238E27FC236}">
                <a16:creationId xmlns:a16="http://schemas.microsoft.com/office/drawing/2014/main" id="{1F0AD31D-2FFB-40A9-96C2-F4EE3869BC5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662988" y="746125"/>
            <a:ext cx="3070225" cy="105886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3600">
                <a:latin typeface="+mj-lt"/>
              </a:defRPr>
            </a:lvl1pPr>
            <a:lvl2pPr algn="ctr">
              <a:defRPr sz="3600">
                <a:latin typeface="+mj-lt"/>
              </a:defRPr>
            </a:lvl2pPr>
            <a:lvl3pPr algn="ctr">
              <a:defRPr sz="3600">
                <a:latin typeface="+mj-lt"/>
              </a:defRPr>
            </a:lvl3pPr>
            <a:lvl4pPr algn="ctr">
              <a:defRPr sz="3600">
                <a:latin typeface="+mj-lt"/>
              </a:defRPr>
            </a:lvl4pPr>
            <a:lvl5pPr algn="ctr">
              <a:defRPr sz="3600">
                <a:latin typeface="+mj-lt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7" name="Объект 56">
            <a:extLst>
              <a:ext uri="{FF2B5EF4-FFF2-40B4-BE49-F238E27FC236}">
                <a16:creationId xmlns:a16="http://schemas.microsoft.com/office/drawing/2014/main" id="{52B689E9-5B4C-4CC0-AAA4-847EB66C3302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106131" y="2116138"/>
            <a:ext cx="3060802" cy="3713162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8" name="Объект 56">
            <a:extLst>
              <a:ext uri="{FF2B5EF4-FFF2-40B4-BE49-F238E27FC236}">
                <a16:creationId xmlns:a16="http://schemas.microsoft.com/office/drawing/2014/main" id="{1D5202CC-08D0-4157-9CB3-AA1EF4A2C855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5384611" y="2103211"/>
            <a:ext cx="3060802" cy="3713162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9" name="Объект 56">
            <a:extLst>
              <a:ext uri="{FF2B5EF4-FFF2-40B4-BE49-F238E27FC236}">
                <a16:creationId xmlns:a16="http://schemas.microsoft.com/office/drawing/2014/main" id="{7BE8E782-50B7-4C4E-BEA5-DDA27E0F681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8659892" y="2097613"/>
            <a:ext cx="3060802" cy="3713162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253014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bg bwMode="blackWhite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2C074DF2-6D4F-4B58-A82E-6322DB69A6CC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42297"/>
            <a:chOff x="7232499" y="-159283"/>
            <a:chExt cx="4959501" cy="5242297"/>
          </a:xfrm>
          <a:solidFill>
            <a:srgbClr val="76280B">
              <a:alpha val="60000"/>
            </a:srgbClr>
          </a:solidFill>
        </p:grpSpPr>
        <p:pic>
          <p:nvPicPr>
            <p:cNvPr id="29" name="Графический объект 28" descr="Шестеренка">
              <a:extLst>
                <a:ext uri="{FF2B5EF4-FFF2-40B4-BE49-F238E27FC236}">
                  <a16:creationId xmlns:a16="http://schemas.microsoft.com/office/drawing/2014/main" id="{B9A8CB2C-0A50-43EC-A2C7-F536FF84DE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31" name="Графический объект 30" descr="Шестеренка">
              <a:extLst>
                <a:ext uri="{FF2B5EF4-FFF2-40B4-BE49-F238E27FC236}">
                  <a16:creationId xmlns:a16="http://schemas.microsoft.com/office/drawing/2014/main" id="{71F3D36D-2C1A-4D06-A27F-6A64AA1188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32" name="Графический объект 31" descr="Шестеренка">
              <a:extLst>
                <a:ext uri="{FF2B5EF4-FFF2-40B4-BE49-F238E27FC236}">
                  <a16:creationId xmlns:a16="http://schemas.microsoft.com/office/drawing/2014/main" id="{61F0F601-D5AC-45C0-92B6-2376085B0D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203014"/>
              <a:ext cx="2880000" cy="2880000"/>
            </a:xfrm>
            <a:prstGeom prst="rect">
              <a:avLst/>
            </a:prstGeom>
          </p:spPr>
        </p:pic>
        <p:pic>
          <p:nvPicPr>
            <p:cNvPr id="33" name="Графический объект 32" descr="Шестеренка">
              <a:extLst>
                <a:ext uri="{FF2B5EF4-FFF2-40B4-BE49-F238E27FC236}">
                  <a16:creationId xmlns:a16="http://schemas.microsoft.com/office/drawing/2014/main" id="{DE792A6A-B423-4979-BD59-4CD4A74069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5" name="Рисунок 14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Рисунок 15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Прямоугольник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0318" y="4297503"/>
            <a:ext cx="304970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Рисунок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680318" y="4873765"/>
            <a:ext cx="3049705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3945471" y="4297503"/>
            <a:ext cx="306324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3944117" y="4873764"/>
            <a:ext cx="3067297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230678" y="4297503"/>
            <a:ext cx="306350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230553" y="4873762"/>
            <a:ext cx="3067563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A2CBBD-E7E4-401C-A205-7FBBA56DA394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2556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несколько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4E106B9E-EBA8-4369-8705-FDBBA60DC7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60549" y="2101850"/>
            <a:ext cx="4433401" cy="823913"/>
          </a:xfrm>
        </p:spPr>
        <p:txBody>
          <a:bodyPr rtlCol="0"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180D0165-A38B-4CE8-AE4D-186DBC04F8D4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2" name="Графический объект 11" descr="Шестеренка">
              <a:extLst>
                <a:ext uri="{FF2B5EF4-FFF2-40B4-BE49-F238E27FC236}">
                  <a16:creationId xmlns:a16="http://schemas.microsoft.com/office/drawing/2014/main" id="{90C052C9-F1E0-4264-8CAC-31B0B8F76D6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892FFF3D-7B2E-44EB-83BA-5453FEC489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CC5A9AF4-A787-49A3-83CF-889F9AEE0D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19" name="Графический объект 18" descr="Шестеренка">
              <a:extLst>
                <a:ext uri="{FF2B5EF4-FFF2-40B4-BE49-F238E27FC236}">
                  <a16:creationId xmlns:a16="http://schemas.microsoft.com/office/drawing/2014/main" id="{B5D192A5-6FE9-49BC-9104-102935BA03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5" name="Рисунок 14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Рисунок 15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Прямоугольник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AAA9B1-0E89-430F-A9A5-7D3A7D537565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4" name="Текст 7">
            <a:extLst>
              <a:ext uri="{FF2B5EF4-FFF2-40B4-BE49-F238E27FC236}">
                <a16:creationId xmlns:a16="http://schemas.microsoft.com/office/drawing/2014/main" id="{F099E8F9-E092-4E4C-AB87-FB2B4EC4D0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60549" y="3044624"/>
            <a:ext cx="4433401" cy="823913"/>
          </a:xfrm>
        </p:spPr>
        <p:txBody>
          <a:bodyPr rtlCol="0"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5" name="Текст 7">
            <a:extLst>
              <a:ext uri="{FF2B5EF4-FFF2-40B4-BE49-F238E27FC236}">
                <a16:creationId xmlns:a16="http://schemas.microsoft.com/office/drawing/2014/main" id="{782CF4FC-13E5-4A63-BCF2-3AF43B5F15B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60549" y="3987398"/>
            <a:ext cx="4433401" cy="823913"/>
          </a:xfrm>
        </p:spPr>
        <p:txBody>
          <a:bodyPr rtlCol="0"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6" name="Текст 7">
            <a:extLst>
              <a:ext uri="{FF2B5EF4-FFF2-40B4-BE49-F238E27FC236}">
                <a16:creationId xmlns:a16="http://schemas.microsoft.com/office/drawing/2014/main" id="{8523C4DE-E0C6-4EE1-9145-DA781917466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60549" y="4930171"/>
            <a:ext cx="4433401" cy="823913"/>
          </a:xfrm>
        </p:spPr>
        <p:txBody>
          <a:bodyPr rtlCol="0"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3526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EE363D07-B7E9-4C17-BF5B-ADACCCAD7C6C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2" name="Графический объект 11" descr="Шестеренка">
              <a:extLst>
                <a:ext uri="{FF2B5EF4-FFF2-40B4-BE49-F238E27FC236}">
                  <a16:creationId xmlns:a16="http://schemas.microsoft.com/office/drawing/2014/main" id="{BF7F7D52-1EF2-49FA-AE87-7BE7232893F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ACC0D449-4064-40FD-A10D-BE7844EB87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1FE621D1-1FD9-49E2-99C8-0CB37634CD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Графический объект 15" descr="Шестеренка">
              <a:extLst>
                <a:ext uri="{FF2B5EF4-FFF2-40B4-BE49-F238E27FC236}">
                  <a16:creationId xmlns:a16="http://schemas.microsoft.com/office/drawing/2014/main" id="{0EA6856C-35D0-465E-B0CB-B889D4DA0B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Графический объект 16" descr="Шестеренка">
              <a:extLst>
                <a:ext uri="{FF2B5EF4-FFF2-40B4-BE49-F238E27FC236}">
                  <a16:creationId xmlns:a16="http://schemas.microsoft.com/office/drawing/2014/main" id="{A493FB47-F1DA-40B8-A1F4-115CD1F708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7" name="Рисунок 6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Рисунок 7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Прямоугольник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rtlCol="0" anchor="ctr">
            <a:normAutofit/>
          </a:bodyPr>
          <a:lstStyle>
            <a:lvl1pPr algn="r"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0322" y="4232171"/>
            <a:ext cx="9613860" cy="1704017"/>
          </a:xfrm>
        </p:spPr>
        <p:txBody>
          <a:bodyPr rtlCol="0"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FE2422-9307-4232-AED2-AA351FD546B4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033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CBF5BF6C-5F7D-464E-B42E-D194CF355A7E}"/>
              </a:ext>
            </a:extLst>
          </p:cNvPr>
          <p:cNvGrpSpPr/>
          <p:nvPr userDrawn="1"/>
        </p:nvGrpSpPr>
        <p:grpSpPr bwMode="ltGray">
          <a:xfrm rot="5400000">
            <a:off x="7096454" y="1615369"/>
            <a:ext cx="4959501" cy="5525761"/>
            <a:chOff x="7232499" y="-159283"/>
            <a:chExt cx="4959501" cy="5525761"/>
          </a:xfrm>
          <a:solidFill>
            <a:srgbClr val="76280B">
              <a:alpha val="60000"/>
            </a:srgbClr>
          </a:solidFill>
        </p:grpSpPr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8F045C13-A0AE-4F21-8EE7-47DCE4B458F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D5197B13-7446-4E28-A62C-4543D7BD63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4B5B975A-536D-4192-B3DE-875F5E141A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486478"/>
              <a:ext cx="2880000" cy="2880000"/>
            </a:xfrm>
            <a:prstGeom prst="rect">
              <a:avLst/>
            </a:prstGeom>
          </p:spPr>
        </p:pic>
        <p:pic>
          <p:nvPicPr>
            <p:cNvPr id="16" name="Графический объект 15" descr="Шестеренка">
              <a:extLst>
                <a:ext uri="{FF2B5EF4-FFF2-40B4-BE49-F238E27FC236}">
                  <a16:creationId xmlns:a16="http://schemas.microsoft.com/office/drawing/2014/main" id="{5BB09BB4-511A-4714-92A7-D9CA09D1FD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Рисунок 8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680320" y="2336873"/>
            <a:ext cx="4698358" cy="3599316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5594123" y="2336873"/>
            <a:ext cx="4700058" cy="3599316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5C7D25-E713-4F46-99FE-28B3EFBE6399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6272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типа содержим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1281ABC-1821-4B63-88B5-74D2B13A11AF}"/>
              </a:ext>
            </a:extLst>
          </p:cNvPr>
          <p:cNvGrpSpPr/>
          <p:nvPr userDrawn="1"/>
        </p:nvGrpSpPr>
        <p:grpSpPr>
          <a:xfrm rot="5400000">
            <a:off x="175132" y="1273331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0BD16937-7ADD-43BC-AFAD-ABA8E1E4D0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A93E95CB-8B7F-4CE0-BD90-8078D78E5B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308EA72E-9FD8-4137-AF70-2F45B4623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Графический объект 15" descr="Шестеренка">
              <a:extLst>
                <a:ext uri="{FF2B5EF4-FFF2-40B4-BE49-F238E27FC236}">
                  <a16:creationId xmlns:a16="http://schemas.microsoft.com/office/drawing/2014/main" id="{7E5F03E5-E60E-40E5-996F-CE212FF642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Графический объект 16" descr="Шестеренка">
              <a:extLst>
                <a:ext uri="{FF2B5EF4-FFF2-40B4-BE49-F238E27FC236}">
                  <a16:creationId xmlns:a16="http://schemas.microsoft.com/office/drawing/2014/main" id="{7EB0518D-8C62-493A-B053-F7B2F41290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7646" y="753228"/>
            <a:ext cx="9613861" cy="1080938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2137645" y="2336873"/>
            <a:ext cx="4698358" cy="3599316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7051448" y="2336873"/>
            <a:ext cx="4700058" cy="3599316"/>
          </a:xfrm>
        </p:spPr>
        <p:txBody>
          <a:bodyPr rtlCol="0" anchor="ctr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008306" y="5936187"/>
            <a:ext cx="2743200" cy="365125"/>
          </a:xfrm>
        </p:spPr>
        <p:txBody>
          <a:bodyPr rtlCol="0"/>
          <a:lstStyle/>
          <a:p>
            <a:pPr rtl="0"/>
            <a:fld id="{C21E7412-46F2-43B4-979A-9E1435C66C69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137646" y="5936188"/>
            <a:ext cx="6870660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56705" y="753227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0697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F90C5C8C-B074-498F-921D-CC0B5DF8FBD3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C270183A-92E0-49A5-B6BC-F1934676372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6" name="Графический объект 15" descr="Шестеренка">
              <a:extLst>
                <a:ext uri="{FF2B5EF4-FFF2-40B4-BE49-F238E27FC236}">
                  <a16:creationId xmlns:a16="http://schemas.microsoft.com/office/drawing/2014/main" id="{6E086889-5472-4B65-A156-D0B8F369C3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7" name="Графический объект 16" descr="Шестеренка">
              <a:extLst>
                <a:ext uri="{FF2B5EF4-FFF2-40B4-BE49-F238E27FC236}">
                  <a16:creationId xmlns:a16="http://schemas.microsoft.com/office/drawing/2014/main" id="{4BCBF44F-62C7-4F40-99DF-85C459F43E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8" name="Графический объект 17" descr="Шестеренка">
              <a:extLst>
                <a:ext uri="{FF2B5EF4-FFF2-40B4-BE49-F238E27FC236}">
                  <a16:creationId xmlns:a16="http://schemas.microsoft.com/office/drawing/2014/main" id="{ABF64D53-5ED0-4A1D-A7EA-94CDB0D37E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9" name="Графический объект 18" descr="Шестеренка">
              <a:extLst>
                <a:ext uri="{FF2B5EF4-FFF2-40B4-BE49-F238E27FC236}">
                  <a16:creationId xmlns:a16="http://schemas.microsoft.com/office/drawing/2014/main" id="{2565C769-10BF-4E7B-B099-B4FD458436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10" name="Рисунок 9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Рисунок 10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0320" y="2336873"/>
            <a:ext cx="4698358" cy="69313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80322" y="3030008"/>
            <a:ext cx="4698355" cy="2906179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5594123" y="2336873"/>
            <a:ext cx="4700059" cy="692076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594123" y="3030008"/>
            <a:ext cx="4700059" cy="2906179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B41A71-5105-42E3-8680-AE54C532B898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2713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11281ABC-1821-4B63-88B5-74D2B13A11AF}"/>
              </a:ext>
            </a:extLst>
          </p:cNvPr>
          <p:cNvGrpSpPr/>
          <p:nvPr userDrawn="1"/>
        </p:nvGrpSpPr>
        <p:grpSpPr>
          <a:xfrm rot="5400000">
            <a:off x="175132" y="1273331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0BD16937-7ADD-43BC-AFAD-ABA8E1E4D0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A93E95CB-8B7F-4CE0-BD90-8078D78E5B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308EA72E-9FD8-4137-AF70-2F45B4623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Графический объект 15" descr="Шестеренка">
              <a:extLst>
                <a:ext uri="{FF2B5EF4-FFF2-40B4-BE49-F238E27FC236}">
                  <a16:creationId xmlns:a16="http://schemas.microsoft.com/office/drawing/2014/main" id="{7E5F03E5-E60E-40E5-996F-CE212FF642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Графический объект 16" descr="Шестеренка">
              <a:extLst>
                <a:ext uri="{FF2B5EF4-FFF2-40B4-BE49-F238E27FC236}">
                  <a16:creationId xmlns:a16="http://schemas.microsoft.com/office/drawing/2014/main" id="{7EB0518D-8C62-493A-B053-F7B2F41290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7646" y="753228"/>
            <a:ext cx="9613861" cy="1080938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008306" y="5936187"/>
            <a:ext cx="2743200" cy="365125"/>
          </a:xfrm>
        </p:spPr>
        <p:txBody>
          <a:bodyPr rtlCol="0"/>
          <a:lstStyle/>
          <a:p>
            <a:pPr rtl="0"/>
            <a:fld id="{08125186-CC78-4BBB-BB48-78CA20D53ED4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137646" y="5936188"/>
            <a:ext cx="6870660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56705" y="753227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id="{FD7CD5CF-F924-43C6-9C02-06FBC84A67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37644" y="2161725"/>
            <a:ext cx="9613861" cy="370264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13184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1CA97C9F-27FA-4BCE-84C2-EA9C0347E974}"/>
              </a:ext>
            </a:extLst>
          </p:cNvPr>
          <p:cNvGrpSpPr/>
          <p:nvPr userDrawn="1"/>
        </p:nvGrpSpPr>
        <p:grpSpPr>
          <a:xfrm rot="5400000">
            <a:off x="227324" y="1282732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1" name="Графический объект 10" descr="Шестеренка">
              <a:extLst>
                <a:ext uri="{FF2B5EF4-FFF2-40B4-BE49-F238E27FC236}">
                  <a16:creationId xmlns:a16="http://schemas.microsoft.com/office/drawing/2014/main" id="{6EEB6AF8-1385-4805-8E97-CDE431030B0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2" name="Графический объект 11" descr="Шестеренка">
              <a:extLst>
                <a:ext uri="{FF2B5EF4-FFF2-40B4-BE49-F238E27FC236}">
                  <a16:creationId xmlns:a16="http://schemas.microsoft.com/office/drawing/2014/main" id="{1F08FE59-AC1A-4BF7-B9D5-7672C8C7D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F44470E0-8B01-46E6-90F1-4B52CB3EFF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2FB2E216-0387-4DF4-A432-E877C96A7B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53685AA4-853C-46A8-8ADB-FA80FE59BF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6" name="Рисунок 5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Рисунок 6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Прямоугольник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606311-D53F-46C6-A04E-9C677283AE77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9934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1CA97C9F-27FA-4BCE-84C2-EA9C0347E974}"/>
              </a:ext>
            </a:extLst>
          </p:cNvPr>
          <p:cNvGrpSpPr/>
          <p:nvPr userDrawn="1"/>
        </p:nvGrpSpPr>
        <p:grpSpPr>
          <a:xfrm rot="5400000">
            <a:off x="227324" y="1282732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1" name="Графический объект 10" descr="Шестеренка">
              <a:extLst>
                <a:ext uri="{FF2B5EF4-FFF2-40B4-BE49-F238E27FC236}">
                  <a16:creationId xmlns:a16="http://schemas.microsoft.com/office/drawing/2014/main" id="{6EEB6AF8-1385-4805-8E97-CDE431030B0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2" name="Графический объект 11" descr="Шестеренка">
              <a:extLst>
                <a:ext uri="{FF2B5EF4-FFF2-40B4-BE49-F238E27FC236}">
                  <a16:creationId xmlns:a16="http://schemas.microsoft.com/office/drawing/2014/main" id="{1F08FE59-AC1A-4BF7-B9D5-7672C8C7D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3" name="Графический объект 12" descr="Шестеренка">
              <a:extLst>
                <a:ext uri="{FF2B5EF4-FFF2-40B4-BE49-F238E27FC236}">
                  <a16:creationId xmlns:a16="http://schemas.microsoft.com/office/drawing/2014/main" id="{F44470E0-8B01-46E6-90F1-4B52CB3EFF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4" name="Графический объект 13" descr="Шестеренка">
              <a:extLst>
                <a:ext uri="{FF2B5EF4-FFF2-40B4-BE49-F238E27FC236}">
                  <a16:creationId xmlns:a16="http://schemas.microsoft.com/office/drawing/2014/main" id="{2FB2E216-0387-4DF4-A432-E877C96A7B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5" name="Графический объект 14" descr="Шестеренка">
              <a:extLst>
                <a:ext uri="{FF2B5EF4-FFF2-40B4-BE49-F238E27FC236}">
                  <a16:creationId xmlns:a16="http://schemas.microsoft.com/office/drawing/2014/main" id="{53685AA4-853C-46A8-8ADB-FA80FE59BF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6" name="Рисунок 5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Рисунок 6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Прямоугольник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E14D11-8544-4C56-B9D6-D25FA770AC4B}" type="datetime1">
              <a:rPr lang="ru-RU" noProof="0" smtClean="0"/>
              <a:t>24.10.2022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D683A405-3ADE-448E-893F-D3D2E11CCA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97819" y="2290763"/>
            <a:ext cx="8396362" cy="3100387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46202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ashOverlay-FullResolve.png"/>
          <p:cNvPicPr>
            <a:picLocks noChangeAspect="1"/>
          </p:cNvPicPr>
          <p:nvPr/>
        </p:nvPicPr>
        <p:blipFill>
          <a:blip r:embed="rId21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9D24A8A-56D8-4215-B349-D6A5A3D15C1A}" type="datetime1">
              <a:rPr lang="ru-RU" noProof="0" smtClean="0"/>
              <a:t>24.10.2022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E3FA76C-C565-46B6-8652-D75785E2521F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32264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9" r:id="rId5"/>
    <p:sldLayoutId id="2147483665" r:id="rId6"/>
    <p:sldLayoutId id="2147483680" r:id="rId7"/>
    <p:sldLayoutId id="2147483666" r:id="rId8"/>
    <p:sldLayoutId id="2147483682" r:id="rId9"/>
    <p:sldLayoutId id="2147483667" r:id="rId10"/>
    <p:sldLayoutId id="2147483668" r:id="rId11"/>
    <p:sldLayoutId id="2147483681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8" r:id="rId18"/>
    <p:sldLayoutId id="214748367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1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1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0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1.sv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98BBFB-4314-436C-A688-96F483D693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 anchor="ctr" anchorCtr="0"/>
          <a:lstStyle/>
          <a:p>
            <a:pPr rtl="0"/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Креативность как повседневность. Как управлять разнообразием? 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A173D3-8B7E-4F91-B862-AC30CB0D27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квест</a:t>
            </a:r>
          </a:p>
        </p:txBody>
      </p:sp>
      <p:pic>
        <p:nvPicPr>
          <p:cNvPr id="9" name="Рисунок 8" descr="Значок книги">
            <a:extLst>
              <a:ext uri="{FF2B5EF4-FFF2-40B4-BE49-F238E27FC236}">
                <a16:creationId xmlns:a16="http://schemas.microsoft.com/office/drawing/2014/main" id="{E26792AF-5D39-4A12-8EDD-CC09A60BDA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4993" y="2961000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30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37E30B-392D-4691-8125-129E25AAA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41" y="1258349"/>
            <a:ext cx="10331866" cy="4125501"/>
          </a:xfrm>
        </p:spPr>
        <p:txBody>
          <a:bodyPr rtlCol="0">
            <a:noAutofit/>
          </a:bodyPr>
          <a:lstStyle/>
          <a:p>
            <a:pPr algn="ctr" rtl="0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построить личностно-ориентированный урок».</a:t>
            </a:r>
          </a:p>
        </p:txBody>
      </p:sp>
      <p:pic>
        <p:nvPicPr>
          <p:cNvPr id="5" name="Рисунок 4" descr="Значок цели">
            <a:extLst>
              <a:ext uri="{FF2B5EF4-FFF2-40B4-BE49-F238E27FC236}">
                <a16:creationId xmlns:a16="http://schemas.microsoft.com/office/drawing/2014/main" id="{28F7ACE2-5D39-488F-AF39-9DEDFF0F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3486" y="2947289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65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37E30B-392D-4691-8125-129E25AAA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41" y="1258349"/>
            <a:ext cx="10331866" cy="4125501"/>
          </a:xfrm>
        </p:spPr>
        <p:txBody>
          <a:bodyPr rtlCol="0">
            <a:noAutofit/>
          </a:bodyPr>
          <a:lstStyle/>
          <a:p>
            <a:pPr algn="ctr" rtl="0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«Разработка занятий-исследований».</a:t>
            </a:r>
          </a:p>
        </p:txBody>
      </p:sp>
      <p:pic>
        <p:nvPicPr>
          <p:cNvPr id="5" name="Рисунок 4" descr="Значок цели">
            <a:extLst>
              <a:ext uri="{FF2B5EF4-FFF2-40B4-BE49-F238E27FC236}">
                <a16:creationId xmlns:a16="http://schemas.microsoft.com/office/drawing/2014/main" id="{28F7ACE2-5D39-488F-AF39-9DEDFF0F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3486" y="2947289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7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2C4B6-A44A-491A-9345-D554EBE1B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НЕ ДОЛЖНЫ быть:</a:t>
            </a:r>
          </a:p>
        </p:txBody>
      </p:sp>
      <p:pic>
        <p:nvPicPr>
          <p:cNvPr id="7" name="Рисунок 6" descr="Значок этапов">
            <a:extLst>
              <a:ext uri="{FF2B5EF4-FFF2-40B4-BE49-F238E27FC236}">
                <a16:creationId xmlns:a16="http://schemas.microsoft.com/office/drawing/2014/main" id="{CFAFD888-408F-42CB-B314-5A856047E6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4505" y="817447"/>
            <a:ext cx="952500" cy="952500"/>
          </a:xfrm>
          <a:prstGeom prst="rect">
            <a:avLst/>
          </a:prstGeom>
        </p:spPr>
      </p:pic>
      <p:sp>
        <p:nvSpPr>
          <p:cNvPr id="74" name="Текст 73">
            <a:extLst>
              <a:ext uri="{FF2B5EF4-FFF2-40B4-BE49-F238E27FC236}">
                <a16:creationId xmlns:a16="http://schemas.microsoft.com/office/drawing/2014/main" id="{6CA236DF-5114-4CA5-8620-41B943649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0549" y="2353520"/>
            <a:ext cx="7795179" cy="823913"/>
          </a:xfrm>
        </p:spPr>
        <p:txBody>
          <a:bodyPr rtlCol="0">
            <a:noAutofit/>
          </a:bodyPr>
          <a:lstStyle/>
          <a:p>
            <a:pPr rt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общими: </a:t>
            </a:r>
          </a:p>
          <a:p>
            <a:pPr marL="0" indent="0" rtl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инновационных технологий в обучении (предмет)»;</a:t>
            </a:r>
          </a:p>
          <a:p>
            <a:pPr marL="0" indent="0" rtl="0"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Текст 74">
            <a:extLst>
              <a:ext uri="{FF2B5EF4-FFF2-40B4-BE49-F238E27FC236}">
                <a16:creationId xmlns:a16="http://schemas.microsoft.com/office/drawing/2014/main" id="{DB5B3156-755F-47BB-AFCD-9C4855B037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60549" y="3430518"/>
            <a:ext cx="7317007" cy="823913"/>
          </a:xfrm>
        </p:spPr>
        <p:txBody>
          <a:bodyPr rtlCol="0">
            <a:noAutofit/>
          </a:bodyPr>
          <a:lstStyle/>
          <a:p>
            <a:pPr rt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незавершенными:</a:t>
            </a:r>
          </a:p>
          <a:p>
            <a:pPr marL="0" indent="0" rtl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«Способы активизации познавательной деятельности обучающихся»;</a:t>
            </a:r>
          </a:p>
        </p:txBody>
      </p:sp>
      <p:sp>
        <p:nvSpPr>
          <p:cNvPr id="76" name="Текст 75">
            <a:extLst>
              <a:ext uri="{FF2B5EF4-FFF2-40B4-BE49-F238E27FC236}">
                <a16:creationId xmlns:a16="http://schemas.microsoft.com/office/drawing/2014/main" id="{20A0CD05-0AE4-492D-8051-9773BFFA7A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60549" y="5128302"/>
            <a:ext cx="7627400" cy="823913"/>
          </a:xfrm>
        </p:spPr>
        <p:txBody>
          <a:bodyPr rtlCol="0">
            <a:noAutofit/>
          </a:bodyPr>
          <a:lstStyle/>
          <a:p>
            <a:pPr rt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повседневными: </a:t>
            </a:r>
          </a:p>
          <a:p>
            <a:pPr marL="0" indent="0" rtl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«Активизация мыслительной деятельности на уроках»</a:t>
            </a:r>
          </a:p>
          <a:p>
            <a:pPr marL="0" indent="0" rtl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</a:p>
          <a:p>
            <a:pPr marL="0" indent="0" rtl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знаний, умений, навыков на уроках».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ED072F-1BC6-9330-8699-3D71851177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4493" y="569797"/>
            <a:ext cx="3162300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9456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D0989-E3E5-41DB-A78D-61E19949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142" y="753228"/>
            <a:ext cx="9481106" cy="1771858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определиться с темой самообразования, если занимаешь несколько должностей?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Значок учебы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946" y="613889"/>
            <a:ext cx="1440000" cy="144000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B6121FED-B50C-4A21-9460-5D32C70FE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66283" y="2053889"/>
            <a:ext cx="6785222" cy="3882300"/>
          </a:xfrm>
        </p:spPr>
        <p:txBody>
          <a:bodyPr rtlCol="0">
            <a:normAutofit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самообразования по каждому виду деятельности </a:t>
            </a:r>
          </a:p>
          <a:p>
            <a:pPr marL="0" indent="0" algn="l">
              <a:buNone/>
            </a:pPr>
            <a:r>
              <a:rPr lang="ru-RU" sz="2800" b="1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(учитель-предметник, классный руководитель, учитель логопед и т.д.)</a:t>
            </a:r>
          </a:p>
          <a:p>
            <a:pPr marL="0" indent="0" rtl="0">
              <a:buNone/>
            </a:pP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3FBD17-1469-A764-CD03-8616A8D50E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628" y="2195821"/>
            <a:ext cx="3499083" cy="458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92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D0989-E3E5-41DB-A78D-61E19949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142" y="484780"/>
            <a:ext cx="9481106" cy="1771858"/>
          </a:xfrm>
        </p:spPr>
        <p:txBody>
          <a:bodyPr rtlCol="0">
            <a:normAutofit/>
          </a:bodyPr>
          <a:lstStyle/>
          <a:p>
            <a:pPr rt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сроки работы над темой самообразования?</a:t>
            </a:r>
          </a:p>
        </p:txBody>
      </p:sp>
      <p:pic>
        <p:nvPicPr>
          <p:cNvPr id="6" name="Рисунок 5" descr="Значок учебы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946" y="613889"/>
            <a:ext cx="1440000" cy="144000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B6121FED-B50C-4A21-9460-5D32C70FE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66283" y="2053889"/>
            <a:ext cx="6929306" cy="3882300"/>
          </a:xfrm>
        </p:spPr>
        <p:txBody>
          <a:bodyPr rtlCol="0">
            <a:normAutofit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индивидуально, от 2-х до 5 лет.</a:t>
            </a:r>
          </a:p>
          <a:p>
            <a:pPr marL="0" indent="0" rtl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903CCB-43A1-DC79-C29F-A4A0B9FDA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8303" y="4067735"/>
            <a:ext cx="3752101" cy="2652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135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Текст 88">
            <a:extLst>
              <a:ext uri="{FF2B5EF4-FFF2-40B4-BE49-F238E27FC236}">
                <a16:creationId xmlns:a16="http://schemas.microsoft.com/office/drawing/2014/main" id="{41FDF737-A7CF-43BF-B9FC-22E9635B785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384611" y="453006"/>
            <a:ext cx="3130216" cy="1644607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работы по самообразованию: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B4400A5E-53D5-BBD7-DB34-8D0B2BFF9F35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Выступление на заседании МО.</a:t>
            </a:r>
          </a:p>
          <a:p>
            <a:r>
              <a:rPr lang="ru-RU" sz="2000" dirty="0"/>
              <a:t>Теоретический, практический, методический семинар.</a:t>
            </a:r>
          </a:p>
          <a:p>
            <a:r>
              <a:rPr lang="ru-RU" sz="2000" dirty="0"/>
              <a:t>Практикум.</a:t>
            </a:r>
          </a:p>
          <a:p>
            <a:r>
              <a:rPr lang="ru-RU" sz="2000" dirty="0"/>
              <a:t>Тренинг.</a:t>
            </a:r>
          </a:p>
          <a:p>
            <a:r>
              <a:rPr lang="ru-RU" sz="2000" dirty="0"/>
              <a:t>Мастер-класс.</a:t>
            </a:r>
          </a:p>
          <a:p>
            <a:r>
              <a:rPr lang="ru-RU" sz="2000" dirty="0"/>
              <a:t>Открытое занятие.</a:t>
            </a:r>
          </a:p>
          <a:p>
            <a:pPr marL="0" indent="0">
              <a:buNone/>
            </a:pPr>
            <a:endParaRPr lang="ru-RU" sz="2000" dirty="0"/>
          </a:p>
          <a:p>
            <a:endParaRPr lang="ru-RU" dirty="0"/>
          </a:p>
        </p:txBody>
      </p:sp>
      <p:pic>
        <p:nvPicPr>
          <p:cNvPr id="3" name="Рисунок 2" descr="Значок буфера обмена">
            <a:extLst>
              <a:ext uri="{FF2B5EF4-FFF2-40B4-BE49-F238E27FC236}">
                <a16:creationId xmlns:a16="http://schemas.microsoft.com/office/drawing/2014/main" id="{6919C957-53BE-4D79-9BA1-A263BA61F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4269" y="797815"/>
            <a:ext cx="952500" cy="9525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7469CA-B5AD-92AA-344E-F4C560A918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1412" y="2308957"/>
            <a:ext cx="2947920" cy="1650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47D0722-889D-8025-54FF-7F0ED33359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269" y="2617116"/>
            <a:ext cx="2590800" cy="1762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ED80CCB-7AC0-117D-C342-2FD2206099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645" y="5011107"/>
            <a:ext cx="2709043" cy="1610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B872F71-0F79-A950-92AC-AF7EDBC83A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11412" y="4574210"/>
            <a:ext cx="2857500" cy="1775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CF55E97-D9D4-AD5E-D8D0-5526AB2E2E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72390" y="3928701"/>
            <a:ext cx="1246222" cy="124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476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Заголовок 87">
            <a:extLst>
              <a:ext uri="{FF2B5EF4-FFF2-40B4-BE49-F238E27FC236}">
                <a16:creationId xmlns:a16="http://schemas.microsoft.com/office/drawing/2014/main" id="{41B70991-B117-418C-8432-39BA57751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745" y="659586"/>
            <a:ext cx="3296189" cy="1399720"/>
          </a:xfrm>
        </p:spPr>
        <p:txBody>
          <a:bodyPr rtlCol="0">
            <a:noAutofit/>
          </a:bodyPr>
          <a:lstStyle/>
          <a:p>
            <a:r>
              <a:rPr 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выбрать тему, если занимаешь несколько должностей?</a:t>
            </a:r>
          </a:p>
        </p:txBody>
      </p:sp>
      <p:pic>
        <p:nvPicPr>
          <p:cNvPr id="3" name="Рисунок 2" descr="Значок буфера обмена">
            <a:extLst>
              <a:ext uri="{FF2B5EF4-FFF2-40B4-BE49-F238E27FC236}">
                <a16:creationId xmlns:a16="http://schemas.microsoft.com/office/drawing/2014/main" id="{6919C957-53BE-4D79-9BA1-A263BA61F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4269" y="797815"/>
            <a:ext cx="952500" cy="952500"/>
          </a:xfrm>
          <a:prstGeom prst="rect">
            <a:avLst/>
          </a:prstGeom>
        </p:spPr>
      </p:pic>
      <p:sp>
        <p:nvSpPr>
          <p:cNvPr id="89" name="Текст 88">
            <a:extLst>
              <a:ext uri="{FF2B5EF4-FFF2-40B4-BE49-F238E27FC236}">
                <a16:creationId xmlns:a16="http://schemas.microsoft.com/office/drawing/2014/main" id="{41FDF737-A7CF-43BF-B9FC-22E9635B785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384611" y="592474"/>
            <a:ext cx="3060700" cy="1244715"/>
          </a:xfrm>
        </p:spPr>
        <p:txBody>
          <a:bodyPr rtlCol="0"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выбрать тему самообразования?</a:t>
            </a:r>
          </a:p>
        </p:txBody>
      </p:sp>
      <p:sp>
        <p:nvSpPr>
          <p:cNvPr id="90" name="Текст 89">
            <a:extLst>
              <a:ext uri="{FF2B5EF4-FFF2-40B4-BE49-F238E27FC236}">
                <a16:creationId xmlns:a16="http://schemas.microsoft.com/office/drawing/2014/main" id="{426A8A65-AFFE-4A62-858E-16FA37C4410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rtlCol="0"/>
          <a:lstStyle/>
          <a:p>
            <a:pPr rt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сроки работы над темой самообразования?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BD932D-5A79-BE97-E58F-6859167F0E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8814" y="2143196"/>
            <a:ext cx="7123666" cy="4643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13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 build="p"/>
      <p:bldP spid="9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D0989-E3E5-41DB-A78D-61E19949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142" y="753228"/>
            <a:ext cx="9481106" cy="1771858"/>
          </a:xfrm>
        </p:spPr>
        <p:txBody>
          <a:bodyPr rtlCol="0">
            <a:normAutofit/>
          </a:bodyPr>
          <a:lstStyle/>
          <a:p>
            <a:pPr rt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выбрать тему самообразования?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Значок учебы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946" y="613889"/>
            <a:ext cx="1440000" cy="144000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B6121FED-B50C-4A21-9460-5D32C70FE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66283" y="2053889"/>
            <a:ext cx="6785222" cy="3882300"/>
          </a:xfrm>
        </p:spPr>
        <p:txBody>
          <a:bodyPr rtlCol="0">
            <a:normAutofit lnSpcReduction="10000"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 педагогов</a:t>
            </a:r>
          </a:p>
          <a:p>
            <a:pPr marL="0" indent="0" algn="l">
              <a:buNone/>
            </a:pP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«Совершенствование общеучебных знаний, умений, навыков посредством использования групповых форм на уроках…(предмет)».</a:t>
            </a:r>
          </a:p>
          <a:p>
            <a:pPr marL="0" indent="0" rtl="0">
              <a:buNone/>
            </a:pP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57B933-A1A1-AC9D-9F5C-B669E077E6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70" y="4120849"/>
            <a:ext cx="2806352" cy="2650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520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D0989-E3E5-41DB-A78D-61E19949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142" y="753228"/>
            <a:ext cx="9481106" cy="1771858"/>
          </a:xfrm>
        </p:spPr>
        <p:txBody>
          <a:bodyPr rtlCol="0">
            <a:normAutofit/>
          </a:bodyPr>
          <a:lstStyle/>
          <a:p>
            <a:pPr rt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выбрать тему самообразования?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Значок учебы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946" y="613889"/>
            <a:ext cx="1440000" cy="144000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B6121FED-B50C-4A21-9460-5D32C70FE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66283" y="2053889"/>
            <a:ext cx="6785222" cy="3882300"/>
          </a:xfrm>
        </p:spPr>
        <p:txBody>
          <a:bodyPr rtlCol="0">
            <a:normAutofit fontScale="92500"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43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 школы</a:t>
            </a:r>
          </a:p>
          <a:p>
            <a:pPr marL="0" indent="0" algn="l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«Методические рекомендации по использованию рекреационных технологий на уроках…(предмет)».</a:t>
            </a:r>
          </a:p>
          <a:p>
            <a:pPr marL="0" indent="0" algn="l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приемов деятельностного подхода на уроках …(предмет) для развития творческих способностей обучающихся».</a:t>
            </a:r>
          </a:p>
          <a:p>
            <a:pPr marL="0" indent="0" rtl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0C9514-9B47-8881-24A2-6D4B913B3E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451" y="4332915"/>
            <a:ext cx="3361381" cy="2236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277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D0989-E3E5-41DB-A78D-61E19949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142" y="753228"/>
            <a:ext cx="9481106" cy="1771858"/>
          </a:xfrm>
        </p:spPr>
        <p:txBody>
          <a:bodyPr rtlCol="0">
            <a:normAutofit/>
          </a:bodyPr>
          <a:lstStyle/>
          <a:p>
            <a:pPr rt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выбрать тему самообразования?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Значок учебы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946" y="613889"/>
            <a:ext cx="1440000" cy="144000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B6121FED-B50C-4A21-9460-5D32C70FE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4613" y="1449881"/>
            <a:ext cx="7036892" cy="3882300"/>
          </a:xfrm>
        </p:spPr>
        <p:txBody>
          <a:bodyPr rtlCol="0">
            <a:normAutofit/>
          </a:bodyPr>
          <a:lstStyle/>
          <a:p>
            <a:pPr algn="l">
              <a:buFont typeface="Wingdings" panose="05000000000000000000" pitchFamily="2" charset="2"/>
              <a:buChar char="ü"/>
            </a:pPr>
            <a:r>
              <a:rPr lang="ru-RU" sz="43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индивидуальных интересов</a:t>
            </a:r>
          </a:p>
          <a:p>
            <a:pPr marL="0" indent="0" rtl="0">
              <a:buNone/>
            </a:pP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15B755-A64E-B5A3-CC4B-F5F2966608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3141" y="4236484"/>
            <a:ext cx="4906107" cy="2191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677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Заголовок 87">
            <a:extLst>
              <a:ext uri="{FF2B5EF4-FFF2-40B4-BE49-F238E27FC236}">
                <a16:creationId xmlns:a16="http://schemas.microsoft.com/office/drawing/2014/main" id="{41B70991-B117-418C-8432-39BA57751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часть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содержание проблемы</a:t>
            </a:r>
          </a:p>
        </p:txBody>
      </p:sp>
      <p:sp>
        <p:nvSpPr>
          <p:cNvPr id="89" name="Текст 88">
            <a:extLst>
              <a:ext uri="{FF2B5EF4-FFF2-40B4-BE49-F238E27FC236}">
                <a16:creationId xmlns:a16="http://schemas.microsoft.com/office/drawing/2014/main" id="{41FDF737-A7CF-43BF-B9FC-22E9635B785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часть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связующее звено</a:t>
            </a:r>
          </a:p>
        </p:txBody>
      </p:sp>
      <p:sp>
        <p:nvSpPr>
          <p:cNvPr id="90" name="Текст 89">
            <a:extLst>
              <a:ext uri="{FF2B5EF4-FFF2-40B4-BE49-F238E27FC236}">
                <a16:creationId xmlns:a16="http://schemas.microsoft.com/office/drawing/2014/main" id="{426A8A65-AFFE-4A62-858E-16FA37C4410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часть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решения проблемы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5A08C24-2B9A-6B0D-EEEC-2630AF627005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Совершенствование…</a:t>
            </a:r>
          </a:p>
          <a:p>
            <a:r>
              <a:rPr lang="ru-RU" dirty="0"/>
              <a:t>Формирование</a:t>
            </a:r>
          </a:p>
          <a:p>
            <a:r>
              <a:rPr lang="ru-RU" dirty="0"/>
              <a:t>Интеграция</a:t>
            </a:r>
          </a:p>
          <a:p>
            <a:r>
              <a:rPr lang="ru-RU" dirty="0"/>
              <a:t>Организация</a:t>
            </a:r>
          </a:p>
          <a:p>
            <a:r>
              <a:rPr lang="ru-RU" dirty="0"/>
              <a:t>Применение</a:t>
            </a:r>
          </a:p>
          <a:p>
            <a:r>
              <a:rPr lang="ru-RU" dirty="0"/>
              <a:t>Использование</a:t>
            </a:r>
          </a:p>
          <a:p>
            <a:r>
              <a:rPr lang="ru-RU" dirty="0"/>
              <a:t>Управление</a:t>
            </a:r>
          </a:p>
          <a:p>
            <a:r>
              <a:rPr lang="ru-RU" dirty="0"/>
              <a:t>Повышение</a:t>
            </a:r>
          </a:p>
          <a:p>
            <a:r>
              <a:rPr lang="ru-RU" dirty="0"/>
              <a:t>Разработка</a:t>
            </a:r>
          </a:p>
          <a:p>
            <a:r>
              <a:rPr lang="ru-RU" dirty="0"/>
              <a:t>Реализация</a:t>
            </a:r>
          </a:p>
          <a:p>
            <a:r>
              <a:rPr lang="ru-RU" dirty="0"/>
              <a:t>Создание </a:t>
            </a:r>
          </a:p>
          <a:p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B4400A5E-53D5-BBD7-DB34-8D0B2BFF9F35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ru-RU" sz="2000" dirty="0"/>
              <a:t>…как средство…</a:t>
            </a:r>
          </a:p>
          <a:p>
            <a:r>
              <a:rPr lang="ru-RU" sz="2000" dirty="0"/>
              <a:t>…как условие…</a:t>
            </a:r>
          </a:p>
          <a:p>
            <a:r>
              <a:rPr lang="ru-RU" sz="2000" dirty="0"/>
              <a:t>…аспект…</a:t>
            </a:r>
          </a:p>
          <a:p>
            <a:r>
              <a:rPr lang="ru-RU" sz="2000" dirty="0"/>
              <a:t>…фактор…</a:t>
            </a:r>
          </a:p>
          <a:p>
            <a:r>
              <a:rPr lang="ru-RU" sz="2000" dirty="0"/>
              <a:t>…основа…</a:t>
            </a:r>
          </a:p>
          <a:p>
            <a:r>
              <a:rPr lang="ru-RU" sz="2000" dirty="0"/>
              <a:t>…механизм…</a:t>
            </a:r>
          </a:p>
          <a:p>
            <a:endParaRPr lang="ru-RU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6F6D7404-11DD-8BAC-A5DA-401EB03627B4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…развития</a:t>
            </a:r>
          </a:p>
          <a:p>
            <a:r>
              <a:rPr lang="ru-RU" sz="2000" dirty="0"/>
              <a:t>…совершенствования</a:t>
            </a:r>
          </a:p>
          <a:p>
            <a:r>
              <a:rPr lang="ru-RU" sz="2000" dirty="0"/>
              <a:t>…активизация</a:t>
            </a:r>
          </a:p>
          <a:p>
            <a:r>
              <a:rPr lang="ru-RU" sz="2000" dirty="0"/>
              <a:t>…повышения</a:t>
            </a:r>
          </a:p>
          <a:p>
            <a:r>
              <a:rPr lang="ru-RU" sz="2000" dirty="0"/>
              <a:t>…оптимизации</a:t>
            </a:r>
          </a:p>
          <a:p>
            <a:r>
              <a:rPr lang="ru-RU" sz="2000" dirty="0"/>
              <a:t>…эффективности</a:t>
            </a:r>
          </a:p>
          <a:p>
            <a:r>
              <a:rPr lang="ru-RU" sz="2000" dirty="0"/>
              <a:t>…реализации</a:t>
            </a:r>
          </a:p>
          <a:p>
            <a:r>
              <a:rPr lang="ru-RU" sz="2000" dirty="0"/>
              <a:t>…использования</a:t>
            </a:r>
          </a:p>
          <a:p>
            <a:endParaRPr lang="ru-RU" dirty="0"/>
          </a:p>
        </p:txBody>
      </p:sp>
      <p:pic>
        <p:nvPicPr>
          <p:cNvPr id="3" name="Рисунок 2" descr="Значок буфера обмена">
            <a:extLst>
              <a:ext uri="{FF2B5EF4-FFF2-40B4-BE49-F238E27FC236}">
                <a16:creationId xmlns:a16="http://schemas.microsoft.com/office/drawing/2014/main" id="{6919C957-53BE-4D79-9BA1-A263BA61F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4269" y="797815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2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37E30B-392D-4691-8125-129E25AAA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41" y="1258349"/>
            <a:ext cx="10331866" cy="4125501"/>
          </a:xfrm>
        </p:spPr>
        <p:txBody>
          <a:bodyPr rtlCol="0">
            <a:noAutofit/>
          </a:bodyPr>
          <a:lstStyle/>
          <a:p>
            <a:pPr rtl="0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универсальных учебных действий на уроках…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(предмет) посредством использования принципов деятельностного подхода».</a:t>
            </a:r>
          </a:p>
        </p:txBody>
      </p:sp>
      <p:pic>
        <p:nvPicPr>
          <p:cNvPr id="5" name="Рисунок 4" descr="Значок цели">
            <a:extLst>
              <a:ext uri="{FF2B5EF4-FFF2-40B4-BE49-F238E27FC236}">
                <a16:creationId xmlns:a16="http://schemas.microsoft.com/office/drawing/2014/main" id="{28F7ACE2-5D39-488F-AF39-9DEDFF0F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3486" y="2947289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843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37E30B-392D-4691-8125-129E25AAA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41" y="1258349"/>
            <a:ext cx="10331866" cy="4125501"/>
          </a:xfrm>
        </p:spPr>
        <p:txBody>
          <a:bodyPr rtlCol="0">
            <a:noAutofit/>
          </a:bodyPr>
          <a:lstStyle/>
          <a:p>
            <a:pPr rtl="0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«Повышение функциональной грамотности обучающихся на уроках …(предмет) через использование информационных технологий».</a:t>
            </a:r>
          </a:p>
        </p:txBody>
      </p:sp>
      <p:pic>
        <p:nvPicPr>
          <p:cNvPr id="5" name="Рисунок 4" descr="Значок цели">
            <a:extLst>
              <a:ext uri="{FF2B5EF4-FFF2-40B4-BE49-F238E27FC236}">
                <a16:creationId xmlns:a16="http://schemas.microsoft.com/office/drawing/2014/main" id="{28F7ACE2-5D39-488F-AF39-9DEDFF0F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3486" y="2947289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58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37E30B-392D-4691-8125-129E25AAA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41" y="1258349"/>
            <a:ext cx="10331866" cy="4125501"/>
          </a:xfrm>
        </p:spPr>
        <p:txBody>
          <a:bodyPr rtlCol="0">
            <a:noAutofit/>
          </a:bodyPr>
          <a:lstStyle/>
          <a:p>
            <a:pPr algn="ctr" rtl="0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«Через книгу к культуре, душе…».</a:t>
            </a:r>
          </a:p>
        </p:txBody>
      </p:sp>
      <p:pic>
        <p:nvPicPr>
          <p:cNvPr id="5" name="Рисунок 4" descr="Значок цели">
            <a:extLst>
              <a:ext uri="{FF2B5EF4-FFF2-40B4-BE49-F238E27FC236}">
                <a16:creationId xmlns:a16="http://schemas.microsoft.com/office/drawing/2014/main" id="{28F7ACE2-5D39-488F-AF39-9DEDFF0F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3486" y="2947289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466254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Custom 1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61209234_TF67421116_Win32" id="{9A8BA83B-4522-4927-A185-4C480AB08BE3}" vid="{88F51146-4371-4AF7-A2EC-8CAD2016211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Анализ пройденного материала </Template>
  <TotalTime>183</TotalTime>
  <Words>1568</Words>
  <Application>Microsoft Office PowerPoint</Application>
  <PresentationFormat>Широкоэкранный</PresentationFormat>
  <Paragraphs>195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Segoe UI</vt:lpstr>
      <vt:lpstr>Times New Roman</vt:lpstr>
      <vt:lpstr>Trebuchet MS</vt:lpstr>
      <vt:lpstr>Wingdings</vt:lpstr>
      <vt:lpstr>Берлин</vt:lpstr>
      <vt:lpstr>Креативность как повседневность. Как управлять разнообразием? </vt:lpstr>
      <vt:lpstr>Как выбрать тему, если занимаешь несколько должностей?</vt:lpstr>
      <vt:lpstr>Как выбрать тему самообразования? </vt:lpstr>
      <vt:lpstr>Как выбрать тему самообразования? </vt:lpstr>
      <vt:lpstr>Как выбрать тему самообразования? </vt:lpstr>
      <vt:lpstr>1 часть  содержание проблемы</vt:lpstr>
      <vt:lpstr>«Формирование универсальных учебных действий на уроках… (предмет) посредством использования принципов деятельностного подхода».</vt:lpstr>
      <vt:lpstr>«Повышение функциональной грамотности обучающихся на уроках …(предмет) через использование информационных технологий».</vt:lpstr>
      <vt:lpstr>«Через книгу к культуре, душе…».</vt:lpstr>
      <vt:lpstr>«Как построить личностно-ориентированный урок».</vt:lpstr>
      <vt:lpstr>«Разработка занятий-исследований».</vt:lpstr>
      <vt:lpstr>Темы НЕ ДОЛЖНЫ быть:</vt:lpstr>
      <vt:lpstr>Как определиться с темой самообразования, если занимаешь несколько должностей? </vt:lpstr>
      <vt:lpstr>Каковы сроки работы над темой самообразования?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Креативность как повседневность. Как управлять разнообразием? </dc:title>
  <dc:creator>Lenovo</dc:creator>
  <cp:lastModifiedBy>Family Bay</cp:lastModifiedBy>
  <cp:revision>39</cp:revision>
  <dcterms:created xsi:type="dcterms:W3CDTF">2022-10-22T07:24:28Z</dcterms:created>
  <dcterms:modified xsi:type="dcterms:W3CDTF">2022-10-24T14:45:02Z</dcterms:modified>
</cp:coreProperties>
</file>