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68" r:id="rId3"/>
    <p:sldId id="256" r:id="rId4"/>
    <p:sldId id="257" r:id="rId5"/>
    <p:sldId id="259" r:id="rId6"/>
    <p:sldId id="269" r:id="rId7"/>
    <p:sldId id="270" r:id="rId8"/>
    <p:sldId id="271" r:id="rId9"/>
    <p:sldId id="272" r:id="rId10"/>
    <p:sldId id="273" r:id="rId11"/>
    <p:sldId id="265" r:id="rId12"/>
    <p:sldId id="267" r:id="rId13"/>
  </p:sldIdLst>
  <p:sldSz cx="12192000" cy="6858000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859644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677160" y="4187520"/>
            <a:ext cx="859644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5082120" y="21607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677160" y="41875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55" name="PlaceHolder 5"/>
          <p:cNvSpPr>
            <a:spLocks noGrp="1"/>
          </p:cNvSpPr>
          <p:nvPr>
            <p:ph type="body"/>
          </p:nvPr>
        </p:nvSpPr>
        <p:spPr>
          <a:xfrm>
            <a:off x="5082120" y="41875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276768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3583440" y="2160720"/>
            <a:ext cx="276768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6490080" y="2160720"/>
            <a:ext cx="276768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60" name="PlaceHolder 5"/>
          <p:cNvSpPr>
            <a:spLocks noGrp="1"/>
          </p:cNvSpPr>
          <p:nvPr>
            <p:ph type="body"/>
          </p:nvPr>
        </p:nvSpPr>
        <p:spPr>
          <a:xfrm>
            <a:off x="677160" y="4187520"/>
            <a:ext cx="276768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61" name="PlaceHolder 6"/>
          <p:cNvSpPr>
            <a:spLocks noGrp="1"/>
          </p:cNvSpPr>
          <p:nvPr>
            <p:ph type="body"/>
          </p:nvPr>
        </p:nvSpPr>
        <p:spPr>
          <a:xfrm>
            <a:off x="3583440" y="4187520"/>
            <a:ext cx="276768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62" name="PlaceHolder 7"/>
          <p:cNvSpPr>
            <a:spLocks noGrp="1"/>
          </p:cNvSpPr>
          <p:nvPr>
            <p:ph type="body"/>
          </p:nvPr>
        </p:nvSpPr>
        <p:spPr>
          <a:xfrm>
            <a:off x="6490080" y="4187520"/>
            <a:ext cx="276768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subTitle"/>
          </p:nvPr>
        </p:nvSpPr>
        <p:spPr>
          <a:xfrm>
            <a:off x="677160" y="2160720"/>
            <a:ext cx="8596440" cy="3880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8596440" cy="3880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4194720" cy="3880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5082120" y="2160720"/>
            <a:ext cx="4194720" cy="3880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subTitle"/>
          </p:nvPr>
        </p:nvSpPr>
        <p:spPr>
          <a:xfrm>
            <a:off x="677160" y="609480"/>
            <a:ext cx="8596440" cy="6122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90" name="PlaceHolder 3"/>
          <p:cNvSpPr>
            <a:spLocks noGrp="1"/>
          </p:cNvSpPr>
          <p:nvPr>
            <p:ph type="body"/>
          </p:nvPr>
        </p:nvSpPr>
        <p:spPr>
          <a:xfrm>
            <a:off x="5082120" y="2160720"/>
            <a:ext cx="4194720" cy="3880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91" name="PlaceHolder 4"/>
          <p:cNvSpPr>
            <a:spLocks noGrp="1"/>
          </p:cNvSpPr>
          <p:nvPr>
            <p:ph type="body"/>
          </p:nvPr>
        </p:nvSpPr>
        <p:spPr>
          <a:xfrm>
            <a:off x="677160" y="41875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subTitle"/>
          </p:nvPr>
        </p:nvSpPr>
        <p:spPr>
          <a:xfrm>
            <a:off x="677160" y="2160720"/>
            <a:ext cx="8596440" cy="3880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4194720" cy="3880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5082120" y="21607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5082120" y="41875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5082120" y="21607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677160" y="4187520"/>
            <a:ext cx="859644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859644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677160" y="4187520"/>
            <a:ext cx="859644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5082120" y="21607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677160" y="41875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07" name="PlaceHolder 5"/>
          <p:cNvSpPr>
            <a:spLocks noGrp="1"/>
          </p:cNvSpPr>
          <p:nvPr>
            <p:ph type="body"/>
          </p:nvPr>
        </p:nvSpPr>
        <p:spPr>
          <a:xfrm>
            <a:off x="5082120" y="41875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276768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3583440" y="2160720"/>
            <a:ext cx="276768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11" name="PlaceHolder 4"/>
          <p:cNvSpPr>
            <a:spLocks noGrp="1"/>
          </p:cNvSpPr>
          <p:nvPr>
            <p:ph type="body"/>
          </p:nvPr>
        </p:nvSpPr>
        <p:spPr>
          <a:xfrm>
            <a:off x="6490080" y="2160720"/>
            <a:ext cx="276768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12" name="PlaceHolder 5"/>
          <p:cNvSpPr>
            <a:spLocks noGrp="1"/>
          </p:cNvSpPr>
          <p:nvPr>
            <p:ph type="body"/>
          </p:nvPr>
        </p:nvSpPr>
        <p:spPr>
          <a:xfrm>
            <a:off x="677160" y="4187520"/>
            <a:ext cx="276768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13" name="PlaceHolder 6"/>
          <p:cNvSpPr>
            <a:spLocks noGrp="1"/>
          </p:cNvSpPr>
          <p:nvPr>
            <p:ph type="body"/>
          </p:nvPr>
        </p:nvSpPr>
        <p:spPr>
          <a:xfrm>
            <a:off x="3583440" y="4187520"/>
            <a:ext cx="276768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14" name="PlaceHolder 7"/>
          <p:cNvSpPr>
            <a:spLocks noGrp="1"/>
          </p:cNvSpPr>
          <p:nvPr>
            <p:ph type="body"/>
          </p:nvPr>
        </p:nvSpPr>
        <p:spPr>
          <a:xfrm>
            <a:off x="6490080" y="4187520"/>
            <a:ext cx="276768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8596440" cy="3880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4194720" cy="3880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5082120" y="2160720"/>
            <a:ext cx="4194720" cy="3880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subTitle"/>
          </p:nvPr>
        </p:nvSpPr>
        <p:spPr>
          <a:xfrm>
            <a:off x="677160" y="609480"/>
            <a:ext cx="8596440" cy="6122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5082120" y="2160720"/>
            <a:ext cx="4194720" cy="3880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677160" y="41875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4194720" cy="3880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5082120" y="21607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body"/>
          </p:nvPr>
        </p:nvSpPr>
        <p:spPr>
          <a:xfrm>
            <a:off x="5082120" y="41875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082120" y="21607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47" name="PlaceHolder 4"/>
          <p:cNvSpPr>
            <a:spLocks noGrp="1"/>
          </p:cNvSpPr>
          <p:nvPr>
            <p:ph type="body"/>
          </p:nvPr>
        </p:nvSpPr>
        <p:spPr>
          <a:xfrm>
            <a:off x="677160" y="4187520"/>
            <a:ext cx="859644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1"/>
          <p:cNvGrpSpPr/>
          <p:nvPr/>
        </p:nvGrpSpPr>
        <p:grpSpPr>
          <a:xfrm>
            <a:off x="0" y="-8640"/>
            <a:ext cx="12191760" cy="6866640"/>
            <a:chOff x="0" y="-8640"/>
            <a:chExt cx="12191760" cy="6866640"/>
          </a:xfrm>
        </p:grpSpPr>
        <p:sp>
          <p:nvSpPr>
            <p:cNvPr id="28" name="Line 2"/>
            <p:cNvSpPr/>
            <p:nvPr/>
          </p:nvSpPr>
          <p:spPr>
            <a:xfrm>
              <a:off x="9370800" y="0"/>
              <a:ext cx="1219320" cy="6858000"/>
            </a:xfrm>
            <a:prstGeom prst="line">
              <a:avLst/>
            </a:prstGeom>
            <a:ln w="952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2" name="Line 3"/>
            <p:cNvSpPr/>
            <p:nvPr/>
          </p:nvSpPr>
          <p:spPr>
            <a:xfrm flipH="1">
              <a:off x="7425000" y="3681360"/>
              <a:ext cx="4763520" cy="3176640"/>
            </a:xfrm>
            <a:prstGeom prst="line">
              <a:avLst/>
            </a:prstGeom>
            <a:ln w="9525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3" name="CustomShape 4"/>
            <p:cNvSpPr/>
            <p:nvPr/>
          </p:nvSpPr>
          <p:spPr>
            <a:xfrm>
              <a:off x="9181440" y="-8640"/>
              <a:ext cx="3007080" cy="6866280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4" name="CustomShape 5"/>
            <p:cNvSpPr/>
            <p:nvPr/>
          </p:nvSpPr>
          <p:spPr>
            <a:xfrm>
              <a:off x="9603360" y="-8640"/>
              <a:ext cx="2588040" cy="6866280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5" name="CustomShape 6"/>
            <p:cNvSpPr/>
            <p:nvPr/>
          </p:nvSpPr>
          <p:spPr>
            <a:xfrm>
              <a:off x="8932320" y="3048120"/>
              <a:ext cx="3259440" cy="380952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" name="CustomShape 7"/>
            <p:cNvSpPr/>
            <p:nvPr/>
          </p:nvSpPr>
          <p:spPr>
            <a:xfrm>
              <a:off x="9334440" y="-8640"/>
              <a:ext cx="2854080" cy="6866280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7" name="CustomShape 8"/>
            <p:cNvSpPr/>
            <p:nvPr/>
          </p:nvSpPr>
          <p:spPr>
            <a:xfrm>
              <a:off x="10898640" y="-8640"/>
              <a:ext cx="1289880" cy="6866280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8" name="CustomShape 9"/>
            <p:cNvSpPr/>
            <p:nvPr/>
          </p:nvSpPr>
          <p:spPr>
            <a:xfrm>
              <a:off x="10938960" y="-8640"/>
              <a:ext cx="1249560" cy="6866280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9" name="CustomShape 10"/>
            <p:cNvSpPr/>
            <p:nvPr/>
          </p:nvSpPr>
          <p:spPr>
            <a:xfrm>
              <a:off x="10371600" y="3589920"/>
              <a:ext cx="1816920" cy="326772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0" name="CustomShape 11"/>
            <p:cNvSpPr/>
            <p:nvPr/>
          </p:nvSpPr>
          <p:spPr>
            <a:xfrm>
              <a:off x="0" y="4013280"/>
              <a:ext cx="448200" cy="284436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</p:grpSp>
      <p:grpSp>
        <p:nvGrpSpPr>
          <p:cNvPr id="11" name="Group 12"/>
          <p:cNvGrpSpPr/>
          <p:nvPr/>
        </p:nvGrpSpPr>
        <p:grpSpPr>
          <a:xfrm>
            <a:off x="360" y="-8640"/>
            <a:ext cx="12191400" cy="6866640"/>
            <a:chOff x="360" y="-8640"/>
            <a:chExt cx="12191400" cy="6866640"/>
          </a:xfrm>
        </p:grpSpPr>
        <p:sp>
          <p:nvSpPr>
            <p:cNvPr id="12" name="Line 13"/>
            <p:cNvSpPr/>
            <p:nvPr/>
          </p:nvSpPr>
          <p:spPr>
            <a:xfrm>
              <a:off x="9370800" y="0"/>
              <a:ext cx="1219320" cy="6858000"/>
            </a:xfrm>
            <a:prstGeom prst="line">
              <a:avLst/>
            </a:prstGeom>
            <a:ln w="952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3" name="Line 14"/>
            <p:cNvSpPr/>
            <p:nvPr/>
          </p:nvSpPr>
          <p:spPr>
            <a:xfrm flipH="1">
              <a:off x="7425000" y="3681360"/>
              <a:ext cx="4763520" cy="3176640"/>
            </a:xfrm>
            <a:prstGeom prst="line">
              <a:avLst/>
            </a:prstGeom>
            <a:ln w="9525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4" name="CustomShape 15"/>
            <p:cNvSpPr/>
            <p:nvPr/>
          </p:nvSpPr>
          <p:spPr>
            <a:xfrm>
              <a:off x="9181440" y="-8640"/>
              <a:ext cx="3007080" cy="6866280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5" name="CustomShape 16"/>
            <p:cNvSpPr/>
            <p:nvPr/>
          </p:nvSpPr>
          <p:spPr>
            <a:xfrm>
              <a:off x="9603360" y="-8640"/>
              <a:ext cx="2588040" cy="6866280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6" name="CustomShape 17"/>
            <p:cNvSpPr/>
            <p:nvPr/>
          </p:nvSpPr>
          <p:spPr>
            <a:xfrm>
              <a:off x="8932320" y="3048120"/>
              <a:ext cx="3259440" cy="380952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7" name="CustomShape 18"/>
            <p:cNvSpPr/>
            <p:nvPr/>
          </p:nvSpPr>
          <p:spPr>
            <a:xfrm>
              <a:off x="9334440" y="-8640"/>
              <a:ext cx="2854080" cy="6866280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8" name="CustomShape 19"/>
            <p:cNvSpPr/>
            <p:nvPr/>
          </p:nvSpPr>
          <p:spPr>
            <a:xfrm>
              <a:off x="10898640" y="-8640"/>
              <a:ext cx="1289880" cy="6866280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9" name="CustomShape 20"/>
            <p:cNvSpPr/>
            <p:nvPr/>
          </p:nvSpPr>
          <p:spPr>
            <a:xfrm>
              <a:off x="10938960" y="-8640"/>
              <a:ext cx="1249560" cy="6866280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20" name="CustomShape 21"/>
            <p:cNvSpPr/>
            <p:nvPr/>
          </p:nvSpPr>
          <p:spPr>
            <a:xfrm>
              <a:off x="10371600" y="3589920"/>
              <a:ext cx="1816920" cy="326772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21" name="CustomShape 22"/>
            <p:cNvSpPr/>
            <p:nvPr/>
          </p:nvSpPr>
          <p:spPr>
            <a:xfrm rot="10800000">
              <a:off x="360" y="360"/>
              <a:ext cx="842400" cy="566568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</p:grpSp>
      <p:sp>
        <p:nvSpPr>
          <p:cNvPr id="22" name="PlaceHolder 23"/>
          <p:cNvSpPr>
            <a:spLocks noGrp="1"/>
          </p:cNvSpPr>
          <p:nvPr>
            <p:ph type="title"/>
          </p:nvPr>
        </p:nvSpPr>
        <p:spPr>
          <a:xfrm>
            <a:off x="1506960" y="2404440"/>
            <a:ext cx="7766640" cy="164592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ru-RU" sz="5400" b="0" strike="noStrike" spc="-1">
                <a:solidFill>
                  <a:srgbClr val="90C226"/>
                </a:solidFill>
                <a:latin typeface="Trebuchet MS"/>
              </a:rPr>
              <a:t>Образец заголовка</a:t>
            </a:r>
            <a:endParaRPr lang="ru-RU" sz="54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23" name="PlaceHolder 24"/>
          <p:cNvSpPr>
            <a:spLocks noGrp="1"/>
          </p:cNvSpPr>
          <p:nvPr>
            <p:ph type="dt"/>
          </p:nvPr>
        </p:nvSpPr>
        <p:spPr>
          <a:xfrm>
            <a:off x="7205040" y="6041520"/>
            <a:ext cx="9115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FBFD27AC-8C5F-4B04-90B3-72C7311B843D}" type="datetime">
              <a:rPr lang="ru-RU" sz="900" b="0" strike="noStrike" spc="-1">
                <a:solidFill>
                  <a:srgbClr val="8B8B8B"/>
                </a:solidFill>
                <a:latin typeface="Trebuchet MS"/>
              </a:rPr>
              <a:t>14.11.2022</a:t>
            </a:fld>
            <a:endParaRPr lang="ru-RU" sz="900" b="0" strike="noStrike" spc="-1">
              <a:latin typeface="Times New Roman"/>
            </a:endParaRPr>
          </a:p>
        </p:txBody>
      </p:sp>
      <p:sp>
        <p:nvSpPr>
          <p:cNvPr id="24" name="PlaceHolder 25"/>
          <p:cNvSpPr>
            <a:spLocks noGrp="1"/>
          </p:cNvSpPr>
          <p:nvPr>
            <p:ph type="ftr"/>
          </p:nvPr>
        </p:nvSpPr>
        <p:spPr>
          <a:xfrm>
            <a:off x="677160" y="6041520"/>
            <a:ext cx="62971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25" name="PlaceHolder 26"/>
          <p:cNvSpPr>
            <a:spLocks noGrp="1"/>
          </p:cNvSpPr>
          <p:nvPr>
            <p:ph type="sldNum"/>
          </p:nvPr>
        </p:nvSpPr>
        <p:spPr>
          <a:xfrm>
            <a:off x="8590680" y="6041520"/>
            <a:ext cx="6829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86BCFE7D-7A63-4BA3-AD28-BCBBA1BD7290}" type="slidenum">
              <a:rPr lang="ru-RU" sz="900" b="0" strike="noStrike" spc="-1">
                <a:solidFill>
                  <a:srgbClr val="90C226"/>
                </a:solidFill>
                <a:latin typeface="Trebuchet MS"/>
              </a:rPr>
              <a:t>‹#›</a:t>
            </a:fld>
            <a:endParaRPr lang="ru-RU" sz="900" b="0" strike="noStrike" spc="-1">
              <a:latin typeface="Times New Roman"/>
            </a:endParaRPr>
          </a:p>
        </p:txBody>
      </p:sp>
      <p:sp>
        <p:nvSpPr>
          <p:cNvPr id="26" name="PlaceHolder 27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404040"/>
                </a:solidFill>
                <a:latin typeface="Trebuchet MS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400" b="0" strike="noStrike" spc="-1">
                <a:solidFill>
                  <a:srgbClr val="404040"/>
                </a:solidFill>
                <a:latin typeface="Trebuchet MS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200" b="0" strike="noStrike" spc="-1">
                <a:solidFill>
                  <a:srgbClr val="404040"/>
                </a:solidFill>
                <a:latin typeface="Trebuchet MS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200" b="0" strike="noStrike" spc="-1">
                <a:solidFill>
                  <a:srgbClr val="404040"/>
                </a:solidFill>
                <a:latin typeface="Trebuchet MS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404040"/>
                </a:solidFill>
                <a:latin typeface="Trebuchet MS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404040"/>
                </a:solidFill>
                <a:latin typeface="Trebuchet MS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404040"/>
                </a:solidFill>
                <a:latin typeface="Trebuchet MS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1"/>
          <p:cNvGrpSpPr/>
          <p:nvPr/>
        </p:nvGrpSpPr>
        <p:grpSpPr>
          <a:xfrm>
            <a:off x="0" y="-8640"/>
            <a:ext cx="12191760" cy="6866640"/>
            <a:chOff x="0" y="-8640"/>
            <a:chExt cx="12191760" cy="6866640"/>
          </a:xfrm>
        </p:grpSpPr>
        <p:sp>
          <p:nvSpPr>
            <p:cNvPr id="64" name="Line 2"/>
            <p:cNvSpPr/>
            <p:nvPr/>
          </p:nvSpPr>
          <p:spPr>
            <a:xfrm>
              <a:off x="9370800" y="0"/>
              <a:ext cx="1219320" cy="6858000"/>
            </a:xfrm>
            <a:prstGeom prst="line">
              <a:avLst/>
            </a:prstGeom>
            <a:ln w="952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65" name="Line 3"/>
            <p:cNvSpPr/>
            <p:nvPr/>
          </p:nvSpPr>
          <p:spPr>
            <a:xfrm flipH="1">
              <a:off x="7425000" y="3681360"/>
              <a:ext cx="4763520" cy="3176640"/>
            </a:xfrm>
            <a:prstGeom prst="line">
              <a:avLst/>
            </a:prstGeom>
            <a:ln w="9525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66" name="CustomShape 4"/>
            <p:cNvSpPr/>
            <p:nvPr/>
          </p:nvSpPr>
          <p:spPr>
            <a:xfrm>
              <a:off x="9181440" y="-8640"/>
              <a:ext cx="3007080" cy="6866280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7" name="CustomShape 5"/>
            <p:cNvSpPr/>
            <p:nvPr/>
          </p:nvSpPr>
          <p:spPr>
            <a:xfrm>
              <a:off x="9603360" y="-8640"/>
              <a:ext cx="2588040" cy="6866280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8" name="CustomShape 6"/>
            <p:cNvSpPr/>
            <p:nvPr/>
          </p:nvSpPr>
          <p:spPr>
            <a:xfrm>
              <a:off x="8932320" y="3048120"/>
              <a:ext cx="3259440" cy="380952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9" name="CustomShape 7"/>
            <p:cNvSpPr/>
            <p:nvPr/>
          </p:nvSpPr>
          <p:spPr>
            <a:xfrm>
              <a:off x="9334440" y="-8640"/>
              <a:ext cx="2854080" cy="6866280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70" name="CustomShape 8"/>
            <p:cNvSpPr/>
            <p:nvPr/>
          </p:nvSpPr>
          <p:spPr>
            <a:xfrm>
              <a:off x="10898640" y="-8640"/>
              <a:ext cx="1289880" cy="6866280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71" name="CustomShape 9"/>
            <p:cNvSpPr/>
            <p:nvPr/>
          </p:nvSpPr>
          <p:spPr>
            <a:xfrm>
              <a:off x="10938960" y="-8640"/>
              <a:ext cx="1249560" cy="6866280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72" name="CustomShape 10"/>
            <p:cNvSpPr/>
            <p:nvPr/>
          </p:nvSpPr>
          <p:spPr>
            <a:xfrm>
              <a:off x="10371600" y="3589920"/>
              <a:ext cx="1816920" cy="326772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73" name="CustomShape 11"/>
            <p:cNvSpPr/>
            <p:nvPr/>
          </p:nvSpPr>
          <p:spPr>
            <a:xfrm>
              <a:off x="0" y="4013280"/>
              <a:ext cx="448200" cy="284436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</p:grpSp>
      <p:sp>
        <p:nvSpPr>
          <p:cNvPr id="74" name="PlaceHolder 12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3600" b="0" strike="noStrike" spc="-1">
                <a:solidFill>
                  <a:srgbClr val="90C226"/>
                </a:solidFill>
                <a:latin typeface="Trebuchet MS"/>
              </a:rPr>
              <a:t>Образец заголовка</a:t>
            </a:r>
            <a:endParaRPr lang="ru-RU" sz="36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75" name="PlaceHolder 13"/>
          <p:cNvSpPr>
            <a:spLocks noGrp="1"/>
          </p:cNvSpPr>
          <p:nvPr>
            <p:ph type="body"/>
          </p:nvPr>
        </p:nvSpPr>
        <p:spPr>
          <a:xfrm>
            <a:off x="677160" y="2160720"/>
            <a:ext cx="8596440" cy="38804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ru-RU" sz="1800" b="0" strike="noStrike" spc="-1">
                <a:solidFill>
                  <a:srgbClr val="404040"/>
                </a:solidFill>
                <a:latin typeface="Trebuchet MS"/>
              </a:rPr>
              <a:t>Образец текста</a:t>
            </a:r>
          </a:p>
          <a:p>
            <a:pPr marL="743040" lvl="1" indent="-28548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ru-RU" sz="1600" b="0" strike="noStrike" spc="-1">
                <a:solidFill>
                  <a:srgbClr val="404040"/>
                </a:solidFill>
                <a:latin typeface="Trebuchet MS"/>
              </a:rPr>
              <a:t>Второй уровень</a:t>
            </a:r>
          </a:p>
          <a:p>
            <a:pPr marL="1143000" lvl="2" indent="-22824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ru-RU" sz="1400" b="0" strike="noStrike" spc="-1">
                <a:solidFill>
                  <a:srgbClr val="404040"/>
                </a:solidFill>
                <a:latin typeface="Trebuchet MS"/>
              </a:rPr>
              <a:t>Третий уровень</a:t>
            </a:r>
          </a:p>
          <a:p>
            <a:pPr marL="1600200" lvl="3" indent="-22824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ru-RU" sz="1200" b="0" strike="noStrike" spc="-1">
                <a:solidFill>
                  <a:srgbClr val="404040"/>
                </a:solidFill>
                <a:latin typeface="Trebuchet MS"/>
              </a:rPr>
              <a:t>Четвертый уровень</a:t>
            </a:r>
          </a:p>
          <a:p>
            <a:pPr marL="2057400" lvl="4" indent="-22824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ru-RU" sz="1200" b="0" strike="noStrike" spc="-1">
                <a:solidFill>
                  <a:srgbClr val="404040"/>
                </a:solidFill>
                <a:latin typeface="Trebuchet MS"/>
              </a:rPr>
              <a:t>Пятый уровень</a:t>
            </a:r>
          </a:p>
        </p:txBody>
      </p:sp>
      <p:sp>
        <p:nvSpPr>
          <p:cNvPr id="76" name="PlaceHolder 14"/>
          <p:cNvSpPr>
            <a:spLocks noGrp="1"/>
          </p:cNvSpPr>
          <p:nvPr>
            <p:ph type="dt"/>
          </p:nvPr>
        </p:nvSpPr>
        <p:spPr>
          <a:xfrm>
            <a:off x="7205040" y="6041520"/>
            <a:ext cx="9115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3764D98A-4432-44C8-9778-EE763A3D5C11}" type="datetime">
              <a:rPr lang="ru-RU" sz="900" b="0" strike="noStrike" spc="-1">
                <a:solidFill>
                  <a:srgbClr val="8B8B8B"/>
                </a:solidFill>
                <a:latin typeface="Trebuchet MS"/>
              </a:rPr>
              <a:t>14.11.2022</a:t>
            </a:fld>
            <a:endParaRPr lang="ru-RU" sz="900" b="0" strike="noStrike" spc="-1">
              <a:latin typeface="Times New Roman"/>
            </a:endParaRPr>
          </a:p>
        </p:txBody>
      </p:sp>
      <p:sp>
        <p:nvSpPr>
          <p:cNvPr id="77" name="PlaceHolder 15"/>
          <p:cNvSpPr>
            <a:spLocks noGrp="1"/>
          </p:cNvSpPr>
          <p:nvPr>
            <p:ph type="ftr"/>
          </p:nvPr>
        </p:nvSpPr>
        <p:spPr>
          <a:xfrm>
            <a:off x="677160" y="6041520"/>
            <a:ext cx="62971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78" name="PlaceHolder 16"/>
          <p:cNvSpPr>
            <a:spLocks noGrp="1"/>
          </p:cNvSpPr>
          <p:nvPr>
            <p:ph type="sldNum"/>
          </p:nvPr>
        </p:nvSpPr>
        <p:spPr>
          <a:xfrm>
            <a:off x="8590680" y="6041520"/>
            <a:ext cx="6829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5C52E8EE-C829-4AEF-A83C-BE3B4D027ACB}" type="slidenum">
              <a:rPr lang="ru-RU" sz="900" b="0" strike="noStrike" spc="-1">
                <a:solidFill>
                  <a:srgbClr val="90C226"/>
                </a:solidFill>
                <a:latin typeface="Trebuchet MS"/>
              </a:rPr>
              <a:t>‹#›</a:t>
            </a:fld>
            <a:endParaRPr lang="ru-RU" sz="9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1225118" y="594807"/>
            <a:ext cx="8121564" cy="5458143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ru-RU" sz="4400" b="1" i="1" dirty="0">
                <a:solidFill>
                  <a:srgbClr val="FF0000"/>
                </a:solidFill>
              </a:rPr>
              <a:t>Притча</a:t>
            </a:r>
          </a:p>
          <a:p>
            <a:pPr>
              <a:lnSpc>
                <a:spcPct val="100000"/>
              </a:lnSpc>
            </a:pPr>
            <a:r>
              <a:rPr lang="ru-RU" sz="28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Однажды император захотел узнать, кто самый лучший воин в империи, и устроил соревнование. Только три воина прошли все испытания, и никто не сказал бы, что один из них лучше другого. Тогда император сказал: «Пусть каждый из вас встанет в центр толпы, и толпа будет кидать в него камни. Кто выживет — тот лучший». Первый вышел и отбил все камни мечом. Второй вышел и смог уклониться от всех камней. Третий вышел — и никто не стал бросать в него камни.</a:t>
            </a:r>
            <a:endParaRPr lang="ru-RU" sz="2800" b="1" i="1" strike="noStrike" spc="-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8592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:p15="http://schemas.microsoft.com/office/powerpoint/2012/main"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extShape 1"/>
          <p:cNvSpPr txBox="1"/>
          <p:nvPr/>
        </p:nvSpPr>
        <p:spPr>
          <a:xfrm>
            <a:off x="676275" y="600076"/>
            <a:ext cx="8448675" cy="5267324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 marL="360" algn="ctr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</a:pPr>
            <a:r>
              <a:rPr lang="ru-RU" sz="4400" b="1" strike="noStrike" spc="-1" dirty="0">
                <a:solidFill>
                  <a:srgbClr val="FF0000"/>
                </a:solidFill>
                <a:latin typeface="Times New Roman"/>
              </a:rPr>
              <a:t>ВЫВОД:</a:t>
            </a: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ru-RU" sz="2800" b="1" strike="noStrike" spc="-1" dirty="0">
                <a:solidFill>
                  <a:srgbClr val="7030A0"/>
                </a:solidFill>
                <a:latin typeface="Times New Roman"/>
              </a:rPr>
              <a:t>Таким образом, </a:t>
            </a:r>
            <a:r>
              <a:rPr lang="ru-RU" sz="2800" b="1" strike="noStrike" spc="-1" dirty="0">
                <a:solidFill>
                  <a:srgbClr val="FF0066"/>
                </a:solidFill>
                <a:latin typeface="Times New Roman"/>
              </a:rPr>
              <a:t>персональный сайт учителя </a:t>
            </a:r>
            <a:r>
              <a:rPr lang="ru-RU" sz="2800" b="1" strike="noStrike" spc="-1" dirty="0">
                <a:solidFill>
                  <a:srgbClr val="7030A0"/>
                </a:solidFill>
                <a:latin typeface="Times New Roman"/>
              </a:rPr>
              <a:t>является «живым» инструментом не только для создания имиджа современного педагога, но и для накопления материала, рефлексии, корректировки своей деятельности.</a:t>
            </a:r>
            <a:endParaRPr lang="ru-RU" sz="2800" b="0" strike="noStrike" spc="-1" dirty="0">
              <a:solidFill>
                <a:srgbClr val="404040"/>
              </a:solidFill>
              <a:latin typeface="Trebuchet MS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80210D1-C2A3-4691-BD80-83D6536457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399" y="3752850"/>
            <a:ext cx="3400425" cy="26479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:p15="http://schemas.microsoft.com/office/powerpoint/2012/main"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Рисунок 4"/>
          <p:cNvPicPr/>
          <p:nvPr/>
        </p:nvPicPr>
        <p:blipFill>
          <a:blip r:embed="rId2"/>
          <a:stretch/>
        </p:blipFill>
        <p:spPr>
          <a:xfrm>
            <a:off x="3533775" y="2514599"/>
            <a:ext cx="4286250" cy="36290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9" name="TextShape 1"/>
          <p:cNvSpPr txBox="1"/>
          <p:nvPr/>
        </p:nvSpPr>
        <p:spPr>
          <a:xfrm>
            <a:off x="2328840" y="609480"/>
            <a:ext cx="7814880" cy="1320480"/>
          </a:xfrm>
          <a:prstGeom prst="rect">
            <a:avLst/>
          </a:prstGeom>
          <a:noFill/>
          <a:ln w="0">
            <a:noFill/>
          </a:ln>
        </p:spPr>
        <p:txBody>
          <a:bodyPr>
            <a:normAutofit fontScale="87000" lnSpcReduction="20000"/>
          </a:bodyPr>
          <a:lstStyle/>
          <a:p>
            <a:pPr>
              <a:lnSpc>
                <a:spcPct val="100000"/>
              </a:lnSpc>
            </a:pPr>
            <a:r>
              <a:rPr lang="ru-RU" sz="3600" b="1" strike="noStrike" spc="-1">
                <a:solidFill>
                  <a:srgbClr val="FF0066"/>
                </a:solidFill>
                <a:latin typeface="Times New Roman"/>
              </a:rPr>
              <a:t>          СПАСИБО ЗА ВНИМАНИЕ!</a:t>
            </a:r>
            <a:br/>
            <a:r>
              <a:rPr lang="ru-RU" sz="3600" b="1" strike="noStrike" spc="-1">
                <a:solidFill>
                  <a:srgbClr val="FF0066"/>
                </a:solidFill>
                <a:latin typeface="Times New Roman"/>
              </a:rPr>
              <a:t> </a:t>
            </a:r>
            <a:br/>
            <a:r>
              <a:rPr lang="ru-RU" sz="3600" b="1" strike="noStrike" spc="-1">
                <a:solidFill>
                  <a:srgbClr val="FF0066"/>
                </a:solidFill>
                <a:latin typeface="Times New Roman"/>
              </a:rPr>
              <a:t>             УДАЧИ И ТВОРЧЕСТВА!</a:t>
            </a:r>
            <a:endParaRPr lang="ru-RU" sz="3600" b="0" strike="noStrike" spc="-1">
              <a:solidFill>
                <a:srgbClr val="000000"/>
              </a:solidFill>
              <a:latin typeface="Trebuchet M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:p15="http://schemas.microsoft.com/office/powerpoint/2012/main"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E89830D-AB03-403E-ACB3-340D22E4C4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727" y="2414726"/>
            <a:ext cx="5327798" cy="42550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5" name="TextShape 1"/>
          <p:cNvSpPr txBox="1"/>
          <p:nvPr/>
        </p:nvSpPr>
        <p:spPr>
          <a:xfrm>
            <a:off x="1354016" y="61546"/>
            <a:ext cx="8309188" cy="3417576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endParaRPr lang="ru-RU" sz="4400" b="1" strike="noStrike" spc="-1" dirty="0">
              <a:solidFill>
                <a:srgbClr val="FF0066"/>
              </a:solidFill>
              <a:latin typeface="Times New Roman"/>
            </a:endParaRPr>
          </a:p>
          <a:p>
            <a:pPr algn="r">
              <a:lnSpc>
                <a:spcPct val="100000"/>
              </a:lnSpc>
            </a:pPr>
            <a:endParaRPr lang="ru-RU" sz="4400" b="1" spc="-1" dirty="0">
              <a:solidFill>
                <a:srgbClr val="FF0066"/>
              </a:solidFill>
              <a:latin typeface="Times New Roman"/>
            </a:endParaRPr>
          </a:p>
          <a:p>
            <a:pPr algn="r">
              <a:lnSpc>
                <a:spcPct val="100000"/>
              </a:lnSpc>
            </a:pPr>
            <a:endParaRPr lang="ru-RU" sz="4400" b="1" strike="noStrike" spc="-1" dirty="0">
              <a:solidFill>
                <a:srgbClr val="FF0066"/>
              </a:solidFill>
              <a:latin typeface="Times New Roman"/>
            </a:endParaRPr>
          </a:p>
          <a:p>
            <a:pPr algn="r">
              <a:lnSpc>
                <a:spcPct val="100000"/>
              </a:lnSpc>
            </a:pPr>
            <a:endParaRPr lang="ru-RU" sz="4400" b="1" spc="-1" dirty="0">
              <a:solidFill>
                <a:srgbClr val="FF0066"/>
              </a:solidFill>
              <a:latin typeface="Times New Roman"/>
            </a:endParaRPr>
          </a:p>
          <a:p>
            <a:pPr algn="ctr">
              <a:lnSpc>
                <a:spcPct val="100000"/>
              </a:lnSpc>
            </a:pPr>
            <a:r>
              <a:rPr lang="ru-RU" sz="4400" b="1" strike="noStrike" spc="-1" dirty="0">
                <a:solidFill>
                  <a:srgbClr val="FF0066"/>
                </a:solidFill>
                <a:latin typeface="Times New Roman"/>
              </a:rPr>
              <a:t>ПЕРСОНАЛЬНЫЙ</a:t>
            </a:r>
            <a:r>
              <a:rPr lang="ru-RU" dirty="0"/>
              <a:t> </a:t>
            </a:r>
            <a:r>
              <a:rPr lang="ru-RU" sz="4400" b="1" strike="noStrike" spc="-1" dirty="0">
                <a:solidFill>
                  <a:srgbClr val="FF0066"/>
                </a:solidFill>
                <a:latin typeface="Times New Roman"/>
              </a:rPr>
              <a:t>САЙТ </a:t>
            </a:r>
          </a:p>
          <a:p>
            <a:pPr algn="ctr">
              <a:lnSpc>
                <a:spcPct val="100000"/>
              </a:lnSpc>
            </a:pPr>
            <a:r>
              <a:rPr lang="ru-RU" sz="4400" b="1" strike="noStrike" spc="-1" dirty="0">
                <a:solidFill>
                  <a:srgbClr val="FF0066"/>
                </a:solidFill>
                <a:latin typeface="Times New Roman"/>
              </a:rPr>
              <a:t>как живой инструмент </a:t>
            </a:r>
          </a:p>
          <a:p>
            <a:pPr algn="ctr">
              <a:lnSpc>
                <a:spcPct val="100000"/>
              </a:lnSpc>
            </a:pPr>
            <a:r>
              <a:rPr lang="ru-RU" sz="4400" b="1" strike="noStrike" spc="-1" dirty="0">
                <a:solidFill>
                  <a:srgbClr val="FF0066"/>
                </a:solidFill>
                <a:latin typeface="Times New Roman"/>
              </a:rPr>
              <a:t>имиджа педагога</a:t>
            </a:r>
            <a:endParaRPr lang="ru-RU" sz="4400" b="0" strike="noStrike" spc="-1" dirty="0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F15B3E7-2390-A0F4-ECB9-D670CD1E5C0D}"/>
              </a:ext>
            </a:extLst>
          </p:cNvPr>
          <p:cNvSpPr txBox="1"/>
          <p:nvPr/>
        </p:nvSpPr>
        <p:spPr>
          <a:xfrm>
            <a:off x="6853473" y="5785166"/>
            <a:ext cx="49994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/>
              <a:t>Составитель: </a:t>
            </a:r>
          </a:p>
          <a:p>
            <a:r>
              <a:rPr lang="ru-RU" b="1" i="1" dirty="0"/>
              <a:t>учитель географии и биологии</a:t>
            </a:r>
          </a:p>
          <a:p>
            <a:r>
              <a:rPr lang="ru-RU" b="1" i="1" dirty="0"/>
              <a:t>Бай А.С.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:p15="http://schemas.microsoft.com/office/powerpoint/2012/main"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-1642369" y="365040"/>
            <a:ext cx="13352015" cy="219744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3600" b="1" strike="noStrike" spc="-1" dirty="0">
                <a:solidFill>
                  <a:srgbClr val="FF0066"/>
                </a:solidFill>
                <a:latin typeface="Times New Roman"/>
              </a:rPr>
              <a:t>  ВОЗМОЖНОСТИ </a:t>
            </a:r>
          </a:p>
          <a:p>
            <a:pPr algn="ctr">
              <a:lnSpc>
                <a:spcPct val="100000"/>
              </a:lnSpc>
            </a:pPr>
            <a:r>
              <a:rPr lang="ru-RU" sz="3600" b="1" strike="noStrike" spc="-1" dirty="0">
                <a:solidFill>
                  <a:srgbClr val="FF0066"/>
                </a:solidFill>
                <a:latin typeface="Times New Roman"/>
              </a:rPr>
              <a:t>ПЕРСОНАЛЬНОГО САЙТА</a:t>
            </a:r>
            <a:endParaRPr lang="ru-RU" sz="3600" b="1" spc="-1" dirty="0">
              <a:solidFill>
                <a:srgbClr val="FF0066"/>
              </a:solidFill>
              <a:latin typeface="Times New Roman"/>
            </a:endParaRPr>
          </a:p>
        </p:txBody>
      </p:sp>
      <p:sp>
        <p:nvSpPr>
          <p:cNvPr id="119" name="TextShape 2"/>
          <p:cNvSpPr txBox="1"/>
          <p:nvPr/>
        </p:nvSpPr>
        <p:spPr>
          <a:xfrm>
            <a:off x="838080" y="1789153"/>
            <a:ext cx="8590005" cy="5912221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Сайт – визитная карточка учителя.</a:t>
            </a:r>
          </a:p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Сайт – эффективный образовательный инструмент педагога.</a:t>
            </a:r>
          </a:p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Сайт – удобная площадка для размещения и хранения собственных материалов.</a:t>
            </a:r>
          </a:p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Сайт – актуальный ресурс для коммуникации.</a:t>
            </a:r>
          </a:p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Сайт – отличное место общения с коллегами. </a:t>
            </a:r>
          </a:p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Сайт –способ организации индивидуальной работы.</a:t>
            </a:r>
          </a:p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Сайт – важное условие аттестации педагога.</a:t>
            </a:r>
          </a:p>
          <a:p>
            <a:br>
              <a:rPr lang="ru-RU" sz="2400" b="1" dirty="0">
                <a:solidFill>
                  <a:srgbClr val="7030A0"/>
                </a:solidFill>
              </a:rPr>
            </a:br>
            <a:endParaRPr lang="ru-RU" sz="2400" b="1" strike="noStrike" spc="-1" dirty="0">
              <a:solidFill>
                <a:srgbClr val="7030A0"/>
              </a:solidFill>
              <a:latin typeface="Trebuchet M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:p15="http://schemas.microsoft.com/office/powerpoint/2012/main"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Визитная карточка | Официальный сайт">
            <a:extLst>
              <a:ext uri="{FF2B5EF4-FFF2-40B4-BE49-F238E27FC236}">
                <a16:creationId xmlns:a16="http://schemas.microsoft.com/office/drawing/2014/main" id="{AC8CD8ED-EE79-415B-AF0A-780E2E7984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5742" y="2624850"/>
            <a:ext cx="5375716" cy="401111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3" name="TextShape 1"/>
          <p:cNvSpPr txBox="1"/>
          <p:nvPr/>
        </p:nvSpPr>
        <p:spPr>
          <a:xfrm>
            <a:off x="677160" y="609480"/>
            <a:ext cx="8596440" cy="132048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000" b="1" spc="-1" dirty="0">
                <a:solidFill>
                  <a:srgbClr val="FF0066"/>
                </a:solidFill>
                <a:latin typeface="Times New Roman"/>
              </a:rPr>
              <a:t>САЙТ – ВИЗИТНАЯ КАРТОЧКА педагога, где можно:</a:t>
            </a:r>
            <a:br>
              <a:rPr dirty="0"/>
            </a:br>
            <a:endParaRPr lang="ru-RU" sz="4000" b="0" strike="noStrike" spc="-1" dirty="0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24" name="TextShape 2"/>
          <p:cNvSpPr txBox="1"/>
          <p:nvPr/>
        </p:nvSpPr>
        <p:spPr>
          <a:xfrm>
            <a:off x="870012" y="2281561"/>
            <a:ext cx="6418555" cy="3546534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lstStyle/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ru-RU" sz="2800" b="1" spc="-1" dirty="0">
                <a:solidFill>
                  <a:srgbClr val="7030A0"/>
                </a:solidFill>
                <a:latin typeface="Times New Roman"/>
              </a:rPr>
              <a:t>рассказать о себе</a:t>
            </a:r>
            <a:r>
              <a:rPr lang="ru-RU" sz="2800" b="1" strike="noStrike" spc="-1" dirty="0">
                <a:solidFill>
                  <a:srgbClr val="7030A0"/>
                </a:solidFill>
                <a:latin typeface="Times New Roman"/>
              </a:rPr>
              <a:t>;</a:t>
            </a:r>
            <a:endParaRPr lang="ru-RU" sz="2800" b="0" strike="noStrike" spc="-1" dirty="0">
              <a:solidFill>
                <a:srgbClr val="404040"/>
              </a:solidFill>
              <a:latin typeface="Trebuchet MS"/>
            </a:endParaRP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ru-RU" sz="2800" b="1" spc="-1" dirty="0">
                <a:solidFill>
                  <a:srgbClr val="7030A0"/>
                </a:solidFill>
                <a:latin typeface="Times New Roman"/>
              </a:rPr>
              <a:t>с</a:t>
            </a:r>
            <a:r>
              <a:rPr lang="ru-RU" sz="2800" b="1" strike="noStrike" spc="-1" dirty="0">
                <a:solidFill>
                  <a:srgbClr val="7030A0"/>
                </a:solidFill>
                <a:latin typeface="Times New Roman"/>
              </a:rPr>
              <a:t>воем образовании;</a:t>
            </a:r>
            <a:endParaRPr lang="ru-RU" sz="2800" b="0" strike="noStrike" spc="-1" dirty="0">
              <a:solidFill>
                <a:srgbClr val="404040"/>
              </a:solidFill>
              <a:latin typeface="Trebuchet MS"/>
            </a:endParaRP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ru-RU" sz="2800" b="1" spc="-1" dirty="0">
                <a:solidFill>
                  <a:srgbClr val="7030A0"/>
                </a:solidFill>
                <a:latin typeface="Times New Roman"/>
              </a:rPr>
              <a:t>п</a:t>
            </a:r>
            <a:r>
              <a:rPr lang="ru-RU" sz="2800" b="1" strike="noStrike" spc="-1" dirty="0">
                <a:solidFill>
                  <a:srgbClr val="7030A0"/>
                </a:solidFill>
                <a:latin typeface="Times New Roman"/>
              </a:rPr>
              <a:t>рофессиональных достижениях и педагогическом опыте;</a:t>
            </a: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ru-RU" sz="2800" b="1" spc="-1" dirty="0">
                <a:solidFill>
                  <a:srgbClr val="7030A0"/>
                </a:solidFill>
                <a:latin typeface="Times New Roman"/>
              </a:rPr>
              <a:t>поделиться новостями и объявлениями.</a:t>
            </a:r>
            <a:endParaRPr lang="ru-RU" sz="2800" b="0" strike="noStrike" spc="-1" dirty="0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:p15="http://schemas.microsoft.com/office/powerpoint/2012/main"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Это не дистанционное обучение плохое, а система образования | Вести  образования">
            <a:extLst>
              <a:ext uri="{FF2B5EF4-FFF2-40B4-BE49-F238E27FC236}">
                <a16:creationId xmlns:a16="http://schemas.microsoft.com/office/drawing/2014/main" id="{6F1E940B-1A2C-4011-8194-994421C7F5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991" y="2735615"/>
            <a:ext cx="5096222" cy="27479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3" name="TextShape 1"/>
          <p:cNvSpPr txBox="1"/>
          <p:nvPr/>
        </p:nvSpPr>
        <p:spPr>
          <a:xfrm>
            <a:off x="870012" y="552330"/>
            <a:ext cx="8596440" cy="132048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000" b="1" spc="-1" dirty="0">
                <a:solidFill>
                  <a:srgbClr val="FF0066"/>
                </a:solidFill>
                <a:latin typeface="Times New Roman"/>
              </a:rPr>
              <a:t>САЙТ – ОБРАЗОВАТЕЛЬНЫЙ ИНСТРУМЕНТ</a:t>
            </a:r>
            <a:endParaRPr lang="ru-RU" sz="4000" b="0" strike="noStrike" spc="-1" dirty="0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24" name="TextShape 2"/>
          <p:cNvSpPr txBox="1"/>
          <p:nvPr/>
        </p:nvSpPr>
        <p:spPr>
          <a:xfrm>
            <a:off x="974787" y="2262511"/>
            <a:ext cx="6418555" cy="3546534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lstStyle/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ru-RU" sz="2800" b="1" spc="-1" dirty="0">
                <a:solidFill>
                  <a:srgbClr val="7030A0"/>
                </a:solidFill>
                <a:latin typeface="Times New Roman"/>
              </a:rPr>
              <a:t>применение новых технологий;</a:t>
            </a: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ru-RU" sz="2800" b="1" spc="-1" dirty="0">
                <a:solidFill>
                  <a:srgbClr val="7030A0"/>
                </a:solidFill>
                <a:latin typeface="Times New Roman"/>
              </a:rPr>
              <a:t>дистанционное обучение.</a:t>
            </a:r>
            <a:endParaRPr lang="ru-RU" sz="2800" b="0" strike="noStrike" spc="-1" dirty="0">
              <a:solidFill>
                <a:srgbClr val="404040"/>
              </a:solidFill>
              <a:latin typeface="Trebuchet MS"/>
            </a:endParaRPr>
          </a:p>
        </p:txBody>
      </p:sp>
      <p:pic>
        <p:nvPicPr>
          <p:cNvPr id="3076" name="Picture 4" descr="Как организовать дистанционное обучение во время карантина? — Дидактор">
            <a:extLst>
              <a:ext uri="{FF2B5EF4-FFF2-40B4-BE49-F238E27FC236}">
                <a16:creationId xmlns:a16="http://schemas.microsoft.com/office/drawing/2014/main" id="{15EBF5F3-7259-4900-9D22-AA0F315817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489" y="3419475"/>
            <a:ext cx="4876800" cy="34385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30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C41212A-6F84-4C43-9014-C358D1497D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2650" y="1472760"/>
            <a:ext cx="4911551" cy="51852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3" name="TextShape 1"/>
          <p:cNvSpPr txBox="1"/>
          <p:nvPr/>
        </p:nvSpPr>
        <p:spPr>
          <a:xfrm>
            <a:off x="870012" y="552330"/>
            <a:ext cx="8596440" cy="132048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000" b="1" spc="-1" dirty="0">
                <a:solidFill>
                  <a:srgbClr val="FF0066"/>
                </a:solidFill>
                <a:latin typeface="Times New Roman"/>
              </a:rPr>
              <a:t>САЙТ – ПЛОЩАДКА ДЛЯ ХРАНЕНИЯ МАТЕРИАЛОВ</a:t>
            </a:r>
            <a:endParaRPr lang="ru-RU" sz="4000" b="0" strike="noStrike" spc="-1" dirty="0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24" name="TextShape 2"/>
          <p:cNvSpPr txBox="1"/>
          <p:nvPr/>
        </p:nvSpPr>
        <p:spPr>
          <a:xfrm>
            <a:off x="974787" y="2262511"/>
            <a:ext cx="6418555" cy="3546534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lstStyle/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ru-RU" sz="2800" b="1" spc="-1" dirty="0">
                <a:solidFill>
                  <a:srgbClr val="7030A0"/>
                </a:solidFill>
                <a:latin typeface="Times New Roman"/>
              </a:rPr>
              <a:t>рабочие программы;</a:t>
            </a: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ru-RU" sz="2800" b="1" spc="-1" dirty="0">
                <a:solidFill>
                  <a:srgbClr val="7030A0"/>
                </a:solidFill>
                <a:latin typeface="Times New Roman"/>
              </a:rPr>
              <a:t>технологические карты и конспекты уроков;</a:t>
            </a: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ru-RU" sz="2800" b="1" spc="-1" dirty="0">
                <a:solidFill>
                  <a:srgbClr val="7030A0"/>
                </a:solidFill>
                <a:latin typeface="Times New Roman"/>
              </a:rPr>
              <a:t>с</a:t>
            </a:r>
            <a:r>
              <a:rPr lang="ru-RU" sz="2800" b="1" strike="noStrike" spc="-1" dirty="0">
                <a:solidFill>
                  <a:srgbClr val="7030A0"/>
                </a:solidFill>
                <a:latin typeface="Times New Roman"/>
              </a:rPr>
              <a:t>татьи и ссылки;</a:t>
            </a: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ru-RU" sz="2800" b="1" spc="-1" dirty="0">
                <a:solidFill>
                  <a:srgbClr val="7030A0"/>
                </a:solidFill>
                <a:latin typeface="Times New Roman"/>
              </a:rPr>
              <a:t>списки учебной и методической литературы.</a:t>
            </a: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endParaRPr lang="ru-RU" sz="2800" b="1" spc="-1" dirty="0">
              <a:solidFill>
                <a:srgbClr val="7030A0"/>
              </a:solidFill>
              <a:latin typeface="Times New Roman"/>
            </a:endParaRP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endParaRPr lang="ru-RU" sz="2800" b="1" strike="noStrike" spc="-1" dirty="0">
              <a:solidFill>
                <a:srgbClr val="7030A0"/>
              </a:solidFill>
              <a:latin typeface="Times New Roman"/>
            </a:endParaRP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endParaRPr lang="ru-RU" sz="2800" b="0" strike="noStrike" spc="-1" dirty="0">
              <a:solidFill>
                <a:srgbClr val="404040"/>
              </a:solidFill>
              <a:latin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448030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66676" y="280456"/>
            <a:ext cx="10182224" cy="132048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000" b="1" spc="-1" dirty="0">
                <a:solidFill>
                  <a:srgbClr val="FF0066"/>
                </a:solidFill>
                <a:latin typeface="Times New Roman"/>
              </a:rPr>
              <a:t>САЙТ – РЕСУРС ДЛЯ КОММУНИКАЦИИ</a:t>
            </a:r>
            <a:endParaRPr lang="ru-RU" sz="4000" b="0" strike="noStrike" spc="-1" dirty="0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24" name="TextShape 2"/>
          <p:cNvSpPr txBox="1"/>
          <p:nvPr/>
        </p:nvSpPr>
        <p:spPr>
          <a:xfrm>
            <a:off x="793811" y="1315186"/>
            <a:ext cx="9178863" cy="4838084"/>
          </a:xfrm>
          <a:prstGeom prst="rect">
            <a:avLst/>
          </a:prstGeom>
          <a:noFill/>
          <a:ln w="0">
            <a:noFill/>
          </a:ln>
        </p:spPr>
        <p:txBody>
          <a:bodyPr>
            <a:normAutofit fontScale="25000" lnSpcReduction="20000"/>
          </a:bodyPr>
          <a:lstStyle/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endParaRPr lang="ru-RU" sz="2800" b="1" spc="-1" dirty="0">
              <a:solidFill>
                <a:srgbClr val="7030A0"/>
              </a:solidFill>
              <a:latin typeface="Times New Roman"/>
            </a:endParaRPr>
          </a:p>
          <a:p>
            <a:pPr marL="36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</a:pPr>
            <a:r>
              <a:rPr lang="ru-RU" sz="11200" b="1" spc="-1" dirty="0">
                <a:solidFill>
                  <a:srgbClr val="FF0000"/>
                </a:solidFill>
                <a:latin typeface="Times New Roman"/>
              </a:rPr>
              <a:t>Для ученика:</a:t>
            </a: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ru-RU" sz="11200" b="1" spc="-1" dirty="0">
                <a:solidFill>
                  <a:srgbClr val="7030A0"/>
                </a:solidFill>
                <a:latin typeface="Times New Roman"/>
              </a:rPr>
              <a:t>задания;</a:t>
            </a: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ru-RU" sz="11200" b="1" spc="-1" dirty="0">
                <a:solidFill>
                  <a:srgbClr val="7030A0"/>
                </a:solidFill>
                <a:latin typeface="Times New Roman"/>
              </a:rPr>
              <a:t>дополнительная литература</a:t>
            </a:r>
            <a:r>
              <a:rPr lang="ru-RU" sz="11200" b="1" strike="noStrike" spc="-1" dirty="0">
                <a:solidFill>
                  <a:srgbClr val="7030A0"/>
                </a:solidFill>
                <a:latin typeface="Times New Roman"/>
              </a:rPr>
              <a:t>;</a:t>
            </a: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ru-RU" sz="11200" b="1" spc="-1" dirty="0">
                <a:solidFill>
                  <a:srgbClr val="7030A0"/>
                </a:solidFill>
                <a:latin typeface="Times New Roman"/>
              </a:rPr>
              <a:t>вопрос-ответ (гостевая книга);</a:t>
            </a: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ru-RU" sz="11200" b="1" spc="-1" dirty="0">
                <a:solidFill>
                  <a:srgbClr val="7030A0"/>
                </a:solidFill>
                <a:latin typeface="Times New Roman"/>
              </a:rPr>
              <a:t>расписание уроков;</a:t>
            </a: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ru-RU" sz="11200" b="1" spc="-1" dirty="0">
                <a:solidFill>
                  <a:srgbClr val="7030A0"/>
                </a:solidFill>
                <a:latin typeface="Times New Roman"/>
              </a:rPr>
              <a:t>индивидуальная работа.</a:t>
            </a:r>
          </a:p>
          <a:p>
            <a:pPr marL="36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</a:pPr>
            <a:r>
              <a:rPr lang="ru-RU" sz="11200" b="1" spc="-1" dirty="0">
                <a:solidFill>
                  <a:srgbClr val="FF0000"/>
                </a:solidFill>
                <a:latin typeface="Times New Roman"/>
              </a:rPr>
              <a:t>Для родителя:</a:t>
            </a: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ru-RU" sz="11200" b="1" spc="-1" dirty="0">
                <a:solidFill>
                  <a:srgbClr val="7030A0"/>
                </a:solidFill>
                <a:latin typeface="Times New Roman"/>
              </a:rPr>
              <a:t>теоретический материал;</a:t>
            </a: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ru-RU" sz="11200" b="1" spc="-1" dirty="0">
                <a:solidFill>
                  <a:srgbClr val="7030A0"/>
                </a:solidFill>
                <a:latin typeface="Times New Roman"/>
              </a:rPr>
              <a:t>объявления;</a:t>
            </a: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ru-RU" sz="11200" b="1" spc="-1" dirty="0">
                <a:solidFill>
                  <a:srgbClr val="7030A0"/>
                </a:solidFill>
                <a:latin typeface="Times New Roman"/>
              </a:rPr>
              <a:t>рекомендации;</a:t>
            </a: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ru-RU" sz="11200" b="1" spc="-1" dirty="0">
                <a:solidFill>
                  <a:srgbClr val="7030A0"/>
                </a:solidFill>
                <a:latin typeface="Times New Roman"/>
              </a:rPr>
              <a:t>учет успеваемости.</a:t>
            </a: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endParaRPr lang="ru-RU" sz="2800" b="1" spc="-1" dirty="0">
              <a:solidFill>
                <a:srgbClr val="7030A0"/>
              </a:solidFill>
              <a:latin typeface="Times New Roman"/>
            </a:endParaRP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endParaRPr lang="ru-RU" sz="2800" b="1" spc="-1" dirty="0">
              <a:solidFill>
                <a:srgbClr val="7030A0"/>
              </a:solidFill>
              <a:latin typeface="Times New Roman"/>
            </a:endParaRP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endParaRPr lang="ru-RU" sz="2800" b="1" spc="-1" dirty="0">
              <a:solidFill>
                <a:srgbClr val="7030A0"/>
              </a:solidFill>
              <a:latin typeface="Times New Roman"/>
            </a:endParaRP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endParaRPr lang="ru-RU" sz="2800" b="1" spc="-1" dirty="0">
              <a:solidFill>
                <a:srgbClr val="7030A0"/>
              </a:solidFill>
              <a:latin typeface="Times New Roman"/>
            </a:endParaRP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endParaRPr lang="ru-RU" sz="2800" b="1" strike="noStrike" spc="-1" dirty="0">
              <a:solidFill>
                <a:srgbClr val="7030A0"/>
              </a:solidFill>
              <a:latin typeface="Times New Roman"/>
            </a:endParaRP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endParaRPr lang="ru-RU" sz="2800" b="0" strike="noStrike" spc="-1" dirty="0">
              <a:solidFill>
                <a:srgbClr val="404040"/>
              </a:solidFill>
              <a:latin typeface="Trebuchet MS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1A26D02-F65D-4A74-8AE5-58A472BF9A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7130" y="1159142"/>
            <a:ext cx="2255046" cy="2917330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6A6462F-2BC5-457F-86D2-E2C974A409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7938" y="3433762"/>
            <a:ext cx="3424238" cy="34242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85634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8C55DA2-A442-4A04-A12E-33A2EA86C7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6686" y="4106011"/>
            <a:ext cx="4909379" cy="2647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3" name="TextShape 1"/>
          <p:cNvSpPr txBox="1"/>
          <p:nvPr/>
        </p:nvSpPr>
        <p:spPr>
          <a:xfrm>
            <a:off x="66676" y="280456"/>
            <a:ext cx="10182224" cy="132048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000" b="1" spc="-1" dirty="0">
                <a:solidFill>
                  <a:srgbClr val="FF0066"/>
                </a:solidFill>
                <a:latin typeface="Times New Roman"/>
              </a:rPr>
              <a:t>САЙТ – МЕСТО ОБЩЕНИЯ С КОЛЛЕГАМИ</a:t>
            </a:r>
            <a:endParaRPr lang="ru-RU" sz="4000" b="0" strike="noStrike" spc="-1" dirty="0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24" name="TextShape 2"/>
          <p:cNvSpPr txBox="1"/>
          <p:nvPr/>
        </p:nvSpPr>
        <p:spPr>
          <a:xfrm>
            <a:off x="793812" y="1600936"/>
            <a:ext cx="6397564" cy="4799984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lstStyle/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endParaRPr lang="ru-RU" sz="2800" b="1" spc="-1" dirty="0">
              <a:solidFill>
                <a:srgbClr val="7030A0"/>
              </a:solidFill>
              <a:latin typeface="Times New Roman"/>
            </a:endParaRP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ru-RU" sz="3000" b="1" spc="-1" dirty="0">
                <a:solidFill>
                  <a:srgbClr val="7030A0"/>
                </a:solidFill>
                <a:latin typeface="Times New Roman"/>
              </a:rPr>
              <a:t>обмен опытом;</a:t>
            </a: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ru-RU" sz="3000" b="1" spc="-1" dirty="0">
                <a:solidFill>
                  <a:srgbClr val="7030A0"/>
                </a:solidFill>
                <a:latin typeface="Times New Roman"/>
              </a:rPr>
              <a:t>о</a:t>
            </a:r>
            <a:r>
              <a:rPr lang="ru-RU" sz="3000" b="1" strike="noStrike" spc="-1" dirty="0">
                <a:solidFill>
                  <a:srgbClr val="7030A0"/>
                </a:solidFill>
                <a:latin typeface="Times New Roman"/>
              </a:rPr>
              <a:t>бсуждение важных вопросов;</a:t>
            </a: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ru-RU" sz="3000" b="1" spc="-1" dirty="0">
                <a:solidFill>
                  <a:srgbClr val="7030A0"/>
                </a:solidFill>
                <a:latin typeface="Times New Roman"/>
              </a:rPr>
              <a:t>повышение статуса в профессиональном обществе;</a:t>
            </a: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ru-RU" sz="3000" b="1" spc="-1" dirty="0">
                <a:solidFill>
                  <a:srgbClr val="7030A0"/>
                </a:solidFill>
                <a:latin typeface="Times New Roman"/>
              </a:rPr>
              <a:t>поддержание имиджа современного педагога.</a:t>
            </a: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endParaRPr lang="ru-RU" sz="11200" b="1" spc="-1" dirty="0">
              <a:solidFill>
                <a:srgbClr val="7030A0"/>
              </a:solidFill>
              <a:latin typeface="Times New Roman"/>
            </a:endParaRP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endParaRPr lang="ru-RU" sz="2800" b="1" spc="-1" dirty="0">
              <a:solidFill>
                <a:srgbClr val="7030A0"/>
              </a:solidFill>
              <a:latin typeface="Times New Roman"/>
            </a:endParaRP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endParaRPr lang="ru-RU" sz="2800" b="1" spc="-1" dirty="0">
              <a:solidFill>
                <a:srgbClr val="7030A0"/>
              </a:solidFill>
              <a:latin typeface="Times New Roman"/>
            </a:endParaRP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endParaRPr lang="ru-RU" sz="2800" b="1" strike="noStrike" spc="-1" dirty="0">
              <a:solidFill>
                <a:srgbClr val="7030A0"/>
              </a:solidFill>
              <a:latin typeface="Times New Roman"/>
            </a:endParaRP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endParaRPr lang="ru-RU" sz="2800" b="0" strike="noStrike" spc="-1" dirty="0">
              <a:solidFill>
                <a:srgbClr val="404040"/>
              </a:solidFill>
              <a:latin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534607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66676" y="280456"/>
            <a:ext cx="10182224" cy="132048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000" b="1" spc="-1" dirty="0">
                <a:solidFill>
                  <a:srgbClr val="FF0066"/>
                </a:solidFill>
                <a:latin typeface="Times New Roman"/>
              </a:rPr>
              <a:t>САЙТ – ВАЖНОЕ УСЛОВИЕ АТТЕСТАЦИИ ПЕДАГОГА</a:t>
            </a:r>
            <a:endParaRPr lang="ru-RU" sz="4000" b="0" strike="noStrike" spc="-1" dirty="0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24" name="TextShape 2"/>
          <p:cNvSpPr txBox="1"/>
          <p:nvPr/>
        </p:nvSpPr>
        <p:spPr>
          <a:xfrm>
            <a:off x="793812" y="1600936"/>
            <a:ext cx="6397564" cy="4799984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lstStyle/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endParaRPr lang="ru-RU" sz="2800" b="1" spc="-1" dirty="0">
              <a:solidFill>
                <a:srgbClr val="7030A0"/>
              </a:solidFill>
              <a:latin typeface="Times New Roman"/>
            </a:endParaRP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ru-RU" sz="3000" b="1" spc="-1" dirty="0">
                <a:solidFill>
                  <a:srgbClr val="7030A0"/>
                </a:solidFill>
                <a:latin typeface="Times New Roman"/>
              </a:rPr>
              <a:t>аттестация педагога на квалификационную категорию;</a:t>
            </a: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ru-RU" sz="3000" b="1" spc="-1" dirty="0">
                <a:solidFill>
                  <a:srgbClr val="7030A0"/>
                </a:solidFill>
                <a:latin typeface="Times New Roman"/>
              </a:rPr>
              <a:t>участие в педагогических конкурсах («Учитель года»).</a:t>
            </a:r>
            <a:endParaRPr lang="ru-RU" sz="3000" b="1" strike="noStrike" spc="-1" dirty="0">
              <a:solidFill>
                <a:srgbClr val="7030A0"/>
              </a:solidFill>
              <a:latin typeface="Times New Roman"/>
            </a:endParaRPr>
          </a:p>
          <a:p>
            <a:pPr marL="36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</a:pPr>
            <a:endParaRPr lang="ru-RU" sz="11200" b="1" spc="-1" dirty="0">
              <a:solidFill>
                <a:srgbClr val="7030A0"/>
              </a:solidFill>
              <a:latin typeface="Times New Roman"/>
            </a:endParaRP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endParaRPr lang="ru-RU" sz="2800" b="1" spc="-1" dirty="0">
              <a:solidFill>
                <a:srgbClr val="7030A0"/>
              </a:solidFill>
              <a:latin typeface="Times New Roman"/>
            </a:endParaRP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endParaRPr lang="ru-RU" sz="2800" b="1" spc="-1" dirty="0">
              <a:solidFill>
                <a:srgbClr val="7030A0"/>
              </a:solidFill>
              <a:latin typeface="Times New Roman"/>
            </a:endParaRP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endParaRPr lang="ru-RU" sz="2800" b="1" strike="noStrike" spc="-1" dirty="0">
              <a:solidFill>
                <a:srgbClr val="7030A0"/>
              </a:solidFill>
              <a:latin typeface="Times New Roman"/>
            </a:endParaRP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endParaRPr lang="ru-RU" sz="2800" b="0" strike="noStrike" spc="-1" dirty="0">
              <a:solidFill>
                <a:srgbClr val="404040"/>
              </a:solidFill>
              <a:latin typeface="Trebuchet MS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64E94AF-F39E-4044-AF63-00B659641D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8462" y="3271957"/>
            <a:ext cx="3128963" cy="3128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57633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479</TotalTime>
  <Words>375</Words>
  <Application>Microsoft Office PowerPoint</Application>
  <PresentationFormat>Широкоэкранный</PresentationFormat>
  <Paragraphs>72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Symbol</vt:lpstr>
      <vt:lpstr>Times New Roman</vt:lpstr>
      <vt:lpstr>Trebuchet MS</vt:lpstr>
      <vt:lpstr>Wingdings</vt:lpstr>
      <vt:lpstr>Wingdings 3</vt:lpstr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Светлана</dc:creator>
  <dc:description/>
  <cp:lastModifiedBy>Family Bay</cp:lastModifiedBy>
  <cp:revision>70</cp:revision>
  <dcterms:created xsi:type="dcterms:W3CDTF">2017-02-01T17:08:45Z</dcterms:created>
  <dcterms:modified xsi:type="dcterms:W3CDTF">2022-11-14T15:24:53Z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Широкоэкранный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12</vt:i4>
  </property>
</Properties>
</file>