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60" r:id="rId4"/>
    <p:sldId id="261" r:id="rId5"/>
    <p:sldId id="257" r:id="rId6"/>
    <p:sldId id="258" r:id="rId7"/>
    <p:sldId id="259" r:id="rId8"/>
    <p:sldId id="262" r:id="rId9"/>
    <p:sldId id="263" r:id="rId10"/>
    <p:sldId id="264" r:id="rId11"/>
    <p:sldId id="265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90619D-D260-457C-BAEF-09BCDB5DC27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89EE1-9FB5-49CA-8A5C-5569CD21C23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276872"/>
            <a:ext cx="8229600" cy="92352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САМЫЕ ИЗВЕСТНЫЕ ПЕЩЕРЫ РОССИИ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государственное 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бюджетное общеобразовательное учреждение Самарской области </a:t>
            </a:r>
          </a:p>
          <a:p>
            <a:pPr lvl="0" algn="ctr"/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 средняя общеобразовательная школа № 1 «Образовательный центр» </a:t>
            </a:r>
          </a:p>
          <a:p>
            <a:pPr lvl="0" algn="ctr"/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имени 21 армии Вооруженных сил СССР  </a:t>
            </a:r>
            <a:r>
              <a:rPr lang="ru-RU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п.г.т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.  </a:t>
            </a:r>
            <a:r>
              <a:rPr lang="ru-RU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Стройкерамика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 </a:t>
            </a:r>
          </a:p>
          <a:p>
            <a:pPr lvl="0" algn="ctr"/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муниципального района Волжский Самарской области</a:t>
            </a:r>
          </a:p>
          <a:p>
            <a:pPr lvl="0" algn="ctr"/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 </a:t>
            </a:r>
          </a:p>
          <a:p>
            <a:pPr lvl="0" algn="ctr"/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структурное подразделение «Детский сад «Солнышко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»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26578" y="4070732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Выполнил: воспитатель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Лапина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Наталья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Владимировна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26690" y="6233728"/>
            <a:ext cx="101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2022 год</a:t>
            </a:r>
          </a:p>
        </p:txBody>
      </p:sp>
    </p:spTree>
    <p:extLst>
      <p:ext uri="{BB962C8B-B14F-4D97-AF65-F5344CB8AC3E}">
        <p14:creationId xmlns:p14="http://schemas.microsoft.com/office/powerpoint/2010/main" val="400745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632848" cy="5688632"/>
          </a:xfrm>
        </p:spPr>
      </p:pic>
    </p:spTree>
    <p:extLst>
      <p:ext uri="{BB962C8B-B14F-4D97-AF65-F5344CB8AC3E}">
        <p14:creationId xmlns:p14="http://schemas.microsoft.com/office/powerpoint/2010/main" val="2388274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7848872" cy="5760640"/>
          </a:xfrm>
        </p:spPr>
      </p:pic>
    </p:spTree>
    <p:extLst>
      <p:ext uri="{BB962C8B-B14F-4D97-AF65-F5344CB8AC3E}">
        <p14:creationId xmlns:p14="http://schemas.microsoft.com/office/powerpoint/2010/main" val="3000458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7848872" cy="5976664"/>
          </a:xfrm>
        </p:spPr>
      </p:pic>
    </p:spTree>
    <p:extLst>
      <p:ext uri="{BB962C8B-B14F-4D97-AF65-F5344CB8AC3E}">
        <p14:creationId xmlns:p14="http://schemas.microsoft.com/office/powerpoint/2010/main" val="636590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БЛАГОДАРЮ 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ЗА ВНИМАНИЕ!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952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1700" b="1" dirty="0" smtClean="0">
                <a:solidFill>
                  <a:schemeClr val="bg2">
                    <a:lumMod val="75000"/>
                  </a:schemeClr>
                </a:solidFill>
              </a:rPr>
              <a:t>Изображения взяты из свободного доступа интернета</a:t>
            </a:r>
            <a:endParaRPr lang="en-US" sz="1700" dirty="0">
              <a:solidFill>
                <a:schemeClr val="bg2">
                  <a:lumMod val="75000"/>
                </a:schemeClr>
              </a:solidFill>
            </a:endParaRPr>
          </a:p>
          <a:p>
            <a:pPr marL="137160" indent="0" algn="just">
              <a:buNone/>
            </a:pP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3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96944" cy="6048672"/>
          </a:xfrm>
        </p:spPr>
      </p:pic>
    </p:spTree>
    <p:extLst>
      <p:ext uri="{BB962C8B-B14F-4D97-AF65-F5344CB8AC3E}">
        <p14:creationId xmlns:p14="http://schemas.microsoft.com/office/powerpoint/2010/main" val="353052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Золотая пещера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8064896" cy="5184576"/>
          </a:xfrm>
        </p:spPr>
      </p:pic>
    </p:spTree>
    <p:extLst>
      <p:ext uri="{BB962C8B-B14F-4D97-AF65-F5344CB8AC3E}">
        <p14:creationId xmlns:p14="http://schemas.microsoft.com/office/powerpoint/2010/main" val="104990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Пещера Литке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196752"/>
            <a:ext cx="7848872" cy="5256584"/>
          </a:xfrm>
        </p:spPr>
      </p:pic>
    </p:spTree>
    <p:extLst>
      <p:ext uri="{BB962C8B-B14F-4D97-AF65-F5344CB8AC3E}">
        <p14:creationId xmlns:p14="http://schemas.microsoft.com/office/powerpoint/2010/main" val="2619614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Ботовская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пещера</a:t>
            </a:r>
            <a:endParaRPr lang="ru-RU" dirty="0">
              <a:solidFill>
                <a:schemeClr val="bg2">
                  <a:lumMod val="5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8352928" cy="5472608"/>
          </a:xfrm>
        </p:spPr>
      </p:pic>
    </p:spTree>
    <p:extLst>
      <p:ext uri="{BB962C8B-B14F-4D97-AF65-F5344CB8AC3E}">
        <p14:creationId xmlns:p14="http://schemas.microsoft.com/office/powerpoint/2010/main" val="3672798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121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Воронцовская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пещера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124744"/>
            <a:ext cx="8352928" cy="5328592"/>
          </a:xfrm>
        </p:spPr>
      </p:pic>
    </p:spTree>
    <p:extLst>
      <p:ext uri="{BB962C8B-B14F-4D97-AF65-F5344CB8AC3E}">
        <p14:creationId xmlns:p14="http://schemas.microsoft.com/office/powerpoint/2010/main" val="3241211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Ахштырская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пещера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8280920" cy="5400600"/>
          </a:xfrm>
        </p:spPr>
      </p:pic>
    </p:spTree>
    <p:extLst>
      <p:ext uri="{BB962C8B-B14F-4D97-AF65-F5344CB8AC3E}">
        <p14:creationId xmlns:p14="http://schemas.microsoft.com/office/powerpoint/2010/main" val="1237078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201622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</a:rPr>
              <a:t>Сталактиты</a:t>
            </a:r>
            <a:br>
              <a:rPr lang="ru-RU" sz="6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6000" dirty="0" smtClean="0">
                <a:solidFill>
                  <a:schemeClr val="bg2">
                    <a:lumMod val="50000"/>
                  </a:schemeClr>
                </a:solidFill>
              </a:rPr>
              <a:t> и сталагмиты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31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992887" cy="5976664"/>
          </a:xfrm>
        </p:spPr>
      </p:pic>
    </p:spTree>
    <p:extLst>
      <p:ext uri="{BB962C8B-B14F-4D97-AF65-F5344CB8AC3E}">
        <p14:creationId xmlns:p14="http://schemas.microsoft.com/office/powerpoint/2010/main" val="29030988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190</TotalTime>
  <Words>78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САМЫЕ ИЗВЕСТНЫЕ ПЕЩЕРЫ РОССИИ</vt:lpstr>
      <vt:lpstr>Презентация PowerPoint</vt:lpstr>
      <vt:lpstr>Золотая пещера</vt:lpstr>
      <vt:lpstr>Пещера Литке</vt:lpstr>
      <vt:lpstr>Ботовская пещера</vt:lpstr>
      <vt:lpstr>Воронцовская пещера</vt:lpstr>
      <vt:lpstr>Ахштырская пещера</vt:lpstr>
      <vt:lpstr>Сталактиты  и сталагмиты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  ЗА ВНИМАНИЕ!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Лапина Наталья</dc:creator>
  <cp:lastModifiedBy>User</cp:lastModifiedBy>
  <cp:revision>14</cp:revision>
  <dcterms:created xsi:type="dcterms:W3CDTF">2016-02-19T19:09:09Z</dcterms:created>
  <dcterms:modified xsi:type="dcterms:W3CDTF">2022-11-14T16:18:48Z</dcterms:modified>
</cp:coreProperties>
</file>