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1"/>
  </p:notesMasterIdLst>
  <p:sldIdLst>
    <p:sldId id="313" r:id="rId2"/>
    <p:sldId id="257" r:id="rId3"/>
    <p:sldId id="258" r:id="rId4"/>
    <p:sldId id="275" r:id="rId5"/>
    <p:sldId id="259" r:id="rId6"/>
    <p:sldId id="261" r:id="rId7"/>
    <p:sldId id="281" r:id="rId8"/>
    <p:sldId id="260" r:id="rId9"/>
    <p:sldId id="31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1542"/>
    <a:srgbClr val="D5FD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44" autoAdjust="0"/>
  </p:normalViewPr>
  <p:slideViewPr>
    <p:cSldViewPr>
      <p:cViewPr>
        <p:scale>
          <a:sx n="75" d="100"/>
          <a:sy n="75" d="100"/>
        </p:scale>
        <p:origin x="-1260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00EB1-6F31-48CD-9BA7-415F28CB1E12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C675C-1744-48BF-B6EE-3771E9A083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94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C675C-1744-48BF-B6EE-3771E9A0839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E7BEF1B-A3A2-46FD-861F-6561BE6BEDCB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E7BEF1B-A3A2-46FD-861F-6561BE6BEDCB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E7BEF1B-A3A2-46FD-861F-6561BE6BEDCB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nfhjj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12" y="0"/>
            <a:ext cx="912498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3528" y="908720"/>
            <a:ext cx="63367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D1154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Роль народной игрушки</a:t>
            </a:r>
            <a:endParaRPr lang="ru-RU" sz="5400" b="1" cap="none" spc="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D1154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2663046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D11542"/>
                </a:solidFill>
                <a:latin typeface="Times New Roman" pitchFamily="18" charset="0"/>
                <a:cs typeface="Times New Roman" pitchFamily="18" charset="0"/>
              </a:rPr>
              <a:t>                    Подготовила: </a:t>
            </a:r>
          </a:p>
          <a:p>
            <a:r>
              <a:rPr lang="ru-RU" dirty="0" smtClean="0">
                <a:solidFill>
                  <a:srgbClr val="D11542"/>
                </a:solidFill>
                <a:latin typeface="Times New Roman" pitchFamily="18" charset="0"/>
                <a:cs typeface="Times New Roman" pitchFamily="18" charset="0"/>
              </a:rPr>
              <a:t>                    педагог-психолог</a:t>
            </a:r>
          </a:p>
          <a:p>
            <a:r>
              <a:rPr lang="ru-RU" dirty="0" smtClean="0">
                <a:solidFill>
                  <a:srgbClr val="D11542"/>
                </a:solidFill>
                <a:latin typeface="Times New Roman" pitchFamily="18" charset="0"/>
                <a:cs typeface="Times New Roman" pitchFamily="18" charset="0"/>
              </a:rPr>
              <a:t>                    Попова М.Н.</a:t>
            </a:r>
            <a:endParaRPr lang="ru-RU" dirty="0">
              <a:solidFill>
                <a:srgbClr val="D1154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908720"/>
            <a:ext cx="7128792" cy="50405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Дошкольное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детство — очень важный период в становлении личности человека, когда закладываются нравственные основы гражданских качеств. В этом возрасте формируются первые представления детей об окружающем мире, обществе и культуре.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Мария\Desktop\O4Uy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94956"/>
            <a:ext cx="3672408" cy="245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98673" y="1484784"/>
            <a:ext cx="46215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 народной игрушке народ отдаёт ребёнку свою любовь и ласку, свою весёлость и смех, свои думы и знания, своё умение - в этом большая сила её влияния на ребёнка.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535298_6.jpe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3933056"/>
            <a:ext cx="2508666" cy="1296144"/>
          </a:xfrm>
          <a:prstGeom prst="rect">
            <a:avLst/>
          </a:prstGeom>
        </p:spPr>
      </p:pic>
      <p:pic>
        <p:nvPicPr>
          <p:cNvPr id="8" name="Рисунок 7" descr="70b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3451076"/>
            <a:ext cx="2736304" cy="2075817"/>
          </a:xfrm>
          <a:prstGeom prst="rect">
            <a:avLst/>
          </a:prstGeom>
        </p:spPr>
      </p:pic>
      <p:pic>
        <p:nvPicPr>
          <p:cNvPr id="10" name="Рисунок 9" descr="10594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9"/>
              </a:clrFrom>
              <a:clrTo>
                <a:srgbClr val="FFFF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3933056"/>
            <a:ext cx="2650194" cy="246816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Рисунок 13" descr="Bogorodskaya_igrushka_26_06122013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3172" y="3620269"/>
            <a:ext cx="2592288" cy="2208552"/>
          </a:xfrm>
          <a:prstGeom prst="rect">
            <a:avLst/>
          </a:prstGeom>
        </p:spPr>
      </p:pic>
      <p:pic>
        <p:nvPicPr>
          <p:cNvPr id="15" name="Рисунок 14" descr="KYROChKA_RYaBA_Bogorodskaya_igryshka_o.jpe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7D3"/>
              </a:clrFrom>
              <a:clrTo>
                <a:srgbClr val="FFF7D3">
                  <a:alpha val="0"/>
                </a:srgbClr>
              </a:clrTo>
            </a:clrChange>
          </a:blip>
          <a:stretch>
            <a:fillRect/>
          </a:stretch>
        </p:blipFill>
        <p:spPr>
          <a:xfrm rot="1412267">
            <a:off x="6429122" y="750216"/>
            <a:ext cx="1728192" cy="2808866"/>
          </a:xfrm>
          <a:prstGeom prst="rect">
            <a:avLst/>
          </a:prstGeom>
        </p:spPr>
      </p:pic>
      <p:pic>
        <p:nvPicPr>
          <p:cNvPr id="7" name="Рисунок 6" descr="dreamstime_12706454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2111" y="1129923"/>
            <a:ext cx="2670048" cy="1828800"/>
          </a:xfrm>
          <a:prstGeom prst="rect">
            <a:avLst/>
          </a:prstGeom>
        </p:spPr>
      </p:pic>
      <p:pic>
        <p:nvPicPr>
          <p:cNvPr id="9" name="Рисунок 8" descr="2a21d32186e6ada9866d588599d80c4a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3669" y="4077072"/>
            <a:ext cx="2224148" cy="1517154"/>
          </a:xfrm>
          <a:prstGeom prst="rect">
            <a:avLst/>
          </a:prstGeom>
        </p:spPr>
      </p:pic>
      <p:pic>
        <p:nvPicPr>
          <p:cNvPr id="10" name="Рисунок 9" descr="1223436_1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839813" y="2985239"/>
            <a:ext cx="2933622" cy="2183666"/>
          </a:xfrm>
          <a:prstGeom prst="rect">
            <a:avLst/>
          </a:prstGeom>
        </p:spPr>
      </p:pic>
      <p:pic>
        <p:nvPicPr>
          <p:cNvPr id="13" name="Рисунок 12" descr="1700187_original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1794520"/>
            <a:ext cx="1953768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73366" y="1445420"/>
            <a:ext cx="540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Наши предки были прозорливы и умны. Чутко чувствуя природу ребёнка, они давали ему ту детскую игрушку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которая не только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развлекала,но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но 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обучала малыша,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одготавливая</a:t>
            </a: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его к дальнейшей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Мария\Desktop\deti_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8992"/>
            <a:ext cx="4426479" cy="311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87570" y="836712"/>
            <a:ext cx="3348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Материалы для изготовления были разнообразными.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Мария\Desktop\hello_html_m34ffe47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64" y="2276872"/>
            <a:ext cx="2483224" cy="187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Мария\Desktop\igrushki-iz-lyka-179-0_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48240"/>
            <a:ext cx="2462048" cy="184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Мария\Desktop\galleryb1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66" y="4361276"/>
            <a:ext cx="3222667" cy="181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96327a5b74d60ff4e3d6fa142bff6bd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tretch>
            <a:fillRect/>
          </a:stretch>
        </p:blipFill>
        <p:spPr>
          <a:xfrm rot="20782845">
            <a:off x="1361976" y="785033"/>
            <a:ext cx="2376264" cy="2376264"/>
          </a:xfrm>
          <a:prstGeom prst="rect">
            <a:avLst/>
          </a:prstGeom>
        </p:spPr>
      </p:pic>
      <p:pic>
        <p:nvPicPr>
          <p:cNvPr id="7" name="Рисунок 6" descr="orig_e33e331f43e206cb23e7a127f9e98f2c.pn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9988" y="3645024"/>
            <a:ext cx="2016224" cy="1945656"/>
          </a:xfrm>
          <a:prstGeom prst="rect">
            <a:avLst/>
          </a:prstGeom>
        </p:spPr>
      </p:pic>
      <p:pic>
        <p:nvPicPr>
          <p:cNvPr id="8" name="Рисунок 7" descr="pohlovmaydan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340590">
            <a:off x="6995452" y="3964433"/>
            <a:ext cx="1152128" cy="1612307"/>
          </a:xfrm>
          <a:prstGeom prst="rect">
            <a:avLst/>
          </a:prstGeom>
        </p:spPr>
      </p:pic>
      <p:pic>
        <p:nvPicPr>
          <p:cNvPr id="9" name="Рисунок 8" descr="Bogorodskaya_igrushka_26_06122013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18505" y="901460"/>
            <a:ext cx="2592288" cy="2208552"/>
          </a:xfrm>
          <a:prstGeom prst="rect">
            <a:avLst/>
          </a:prstGeom>
        </p:spPr>
      </p:pic>
      <p:pic>
        <p:nvPicPr>
          <p:cNvPr id="10" name="Рисунок 9" descr="535298_6.jpe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8766" y="2780928"/>
            <a:ext cx="3555337" cy="1836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68413" y="1226369"/>
            <a:ext cx="6840760" cy="24482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Народная игрушка способна  влиять на умственное, духовно-нравственное, эстетическое, трудовое воспитание ребенка, способствует развитию игровой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Она приобщает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 русской народной культуре, играет в жизни ребенка важное место.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matreshka20mest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3933056"/>
            <a:ext cx="2393826" cy="233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isspng-picture-frames-ornament-text-drawing-pattern-powerpoint-frame-5ad6e550080903.534293491524032848032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1916832"/>
            <a:ext cx="66247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«Пусть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вам лучшею подружкой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Станет русская игрушка.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недаром все музеи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Дорожат, гордятся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ею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2129</TotalTime>
  <Words>63</Words>
  <Application>Microsoft Office PowerPoint</Application>
  <PresentationFormat>Экран (4:3)</PresentationFormat>
  <Paragraphs>26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«Русская народная игрушка»</dc:title>
  <dc:creator>Aleksandr</dc:creator>
  <cp:lastModifiedBy>Мария</cp:lastModifiedBy>
  <cp:revision>259</cp:revision>
  <dcterms:created xsi:type="dcterms:W3CDTF">2017-01-14T16:51:47Z</dcterms:created>
  <dcterms:modified xsi:type="dcterms:W3CDTF">2020-02-10T16:58:55Z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1161140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