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1C8AD-C316-42B3-9079-5C45BA8778B0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8CB59-CF5D-4F55-96D4-748368D07B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3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18CB59-CF5D-4F55-96D4-748368D07BA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39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6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96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30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13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7944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998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87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6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2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58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78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5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8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5CBF2-F805-4D71-AEA7-6BA06BB046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806D0A2-8FF0-491D-B0CE-AC70BD17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23C6F-207A-B713-37C0-E34CD62AB1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480" y="2404534"/>
            <a:ext cx="8481523" cy="1646302"/>
          </a:xfrm>
        </p:spPr>
        <p:txBody>
          <a:bodyPr/>
          <a:lstStyle/>
          <a:p>
            <a:pPr algn="ctr"/>
            <a:r>
              <a:rPr lang="ru-RU" dirty="0"/>
              <a:t>Предметно-развивающая среда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8E2438-E350-0535-CB1B-59D648BCC4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0321" y="4050833"/>
            <a:ext cx="7447279" cy="3122127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2800" dirty="0">
                <a:solidFill>
                  <a:srgbClr val="0070C0"/>
                </a:solidFill>
              </a:rPr>
              <a:t>Подготовительная группа «Одуванчик»</a:t>
            </a:r>
          </a:p>
          <a:p>
            <a:pPr algn="ctr"/>
            <a:endParaRPr lang="ru-RU" sz="12800" dirty="0">
              <a:solidFill>
                <a:srgbClr val="0070C0"/>
              </a:solidFill>
            </a:endParaRPr>
          </a:p>
          <a:p>
            <a:pPr algn="ctr"/>
            <a:r>
              <a:rPr lang="ru-RU" sz="12800" dirty="0">
                <a:solidFill>
                  <a:srgbClr val="0070C0"/>
                </a:solidFill>
              </a:rPr>
              <a:t>     </a:t>
            </a:r>
          </a:p>
          <a:p>
            <a:pPr algn="ctr"/>
            <a:r>
              <a:rPr lang="ru-RU" sz="12800" dirty="0">
                <a:solidFill>
                  <a:srgbClr val="0070C0"/>
                </a:solidFill>
              </a:rPr>
              <a:t>Крусбах Е.Н.</a:t>
            </a:r>
          </a:p>
          <a:p>
            <a:pPr algn="ctr"/>
            <a:endParaRPr lang="ru-RU" sz="9800" dirty="0">
              <a:solidFill>
                <a:srgbClr val="0070C0"/>
              </a:solidFill>
            </a:endParaRPr>
          </a:p>
          <a:p>
            <a:pPr algn="ctr"/>
            <a:r>
              <a:rPr lang="ru-RU" sz="3200" dirty="0">
                <a:solidFill>
                  <a:srgbClr val="0070C0"/>
                </a:solidFill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92441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70B99-0465-8371-E2C0-2ADE2F50D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6769946" cy="660400"/>
          </a:xfrm>
        </p:spPr>
        <p:txBody>
          <a:bodyPr/>
          <a:lstStyle/>
          <a:p>
            <a:pPr algn="ctr"/>
            <a:r>
              <a:rPr lang="ru-RU" dirty="0"/>
              <a:t>Центр экспериментирования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241D63-D251-72BD-80BC-67F45F27BF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814" y="77789"/>
            <a:ext cx="4315881" cy="323691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FCFEE4-C9AC-046B-06CC-355DB2ED0A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760" y="3429000"/>
            <a:ext cx="3895935" cy="32369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0C63C3-98D5-1BD0-16B0-AFD902B2FE13}"/>
              </a:ext>
            </a:extLst>
          </p:cNvPr>
          <p:cNvSpPr txBox="1"/>
          <p:nvPr/>
        </p:nvSpPr>
        <p:spPr>
          <a:xfrm>
            <a:off x="457200" y="1463040"/>
            <a:ext cx="66040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 экспериментирования</a:t>
            </a:r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 большим количеством материала для рассматривания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экспериментов, позволяющих детям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со свойствами разных веществ. Материалы</a:t>
            </a:r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меняются и дополняются в зависимости от планирования и потребностей детей. Разработаны лэпбуки и демонстрационные альбомы по краеведению.</a:t>
            </a:r>
          </a:p>
          <a:p>
            <a:pPr algn="l"/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центре в распоряжении воспитателя и детей есть стол для песочной терапии со всеми атрибутами для работы в данном направлении.</a:t>
            </a:r>
          </a:p>
          <a:p>
            <a:pPr algn="l"/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дополнение находится к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алендарь погоды для наблюдений за метео условиями.</a:t>
            </a:r>
          </a:p>
        </p:txBody>
      </p:sp>
    </p:spTree>
    <p:extLst>
      <p:ext uri="{BB962C8B-B14F-4D97-AF65-F5344CB8AC3E}">
        <p14:creationId xmlns:p14="http://schemas.microsoft.com/office/powerpoint/2010/main" val="2423056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BBA7D-E6A6-261A-50E5-01C12E16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609600"/>
            <a:ext cx="8024322" cy="619760"/>
          </a:xfrm>
        </p:spPr>
        <p:txBody>
          <a:bodyPr>
            <a:noAutofit/>
          </a:bodyPr>
          <a:lstStyle/>
          <a:p>
            <a:r>
              <a:rPr lang="ru-RU" dirty="0"/>
              <a:t>Центр «Речевичок»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6BA7EA-EEE4-9503-39E7-DBD9C742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320801"/>
            <a:ext cx="6400800" cy="4927600"/>
          </a:xfrm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является одной из основных задач </a:t>
            </a:r>
          </a:p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 с ТНР. В центре развития речи </a:t>
            </a:r>
          </a:p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много игр на развитие всех речевых компонентов </a:t>
            </a:r>
          </a:p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навыков коммуникации.</a:t>
            </a:r>
          </a:p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центре находится планер дел на день, который сейчас уже дети заполняют сами в утреннем круге, обсуждая, чем хотят заняться сегодня. Настольные игры и лэпбуки собственной разработки. Обновляется и пополняется центр согласно</a:t>
            </a:r>
          </a:p>
          <a:p>
            <a:pPr marL="0" indent="0" algn="l">
              <a:buNone/>
            </a:pPr>
            <a:r>
              <a:rPr lang="ru-RU" sz="31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тематическому плану.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1DC757-A0F7-1001-FB37-81AEF68449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200" y="1229360"/>
            <a:ext cx="4734560" cy="40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5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C6FD4-41A7-C7C9-E4F2-7B1384E90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6211146" cy="1320800"/>
          </a:xfrm>
        </p:spPr>
        <p:txBody>
          <a:bodyPr/>
          <a:lstStyle/>
          <a:p>
            <a:pPr algn="ctr"/>
            <a:r>
              <a:rPr lang="ru-RU" dirty="0"/>
              <a:t>Центр строительно-</a:t>
            </a:r>
            <a:br>
              <a:rPr lang="ru-RU" dirty="0"/>
            </a:br>
            <a:r>
              <a:rPr lang="ru-RU" dirty="0"/>
              <a:t>конструктивных игр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EC4753-BC93-9783-5FBE-FDF7A27D7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697" y="1092200"/>
            <a:ext cx="5134997" cy="46736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21F5BE-27C9-EC71-F0D6-58C01FE6384B}"/>
              </a:ext>
            </a:extLst>
          </p:cNvPr>
          <p:cNvSpPr txBox="1"/>
          <p:nvPr/>
        </p:nvSpPr>
        <p:spPr>
          <a:xfrm>
            <a:off x="677334" y="1727201"/>
            <a:ext cx="5906346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данного центра обеспечивает игровую, познавательную, творческую активность детей, развитие мелкой моторики. Присутствуют игра, сделанная родителями. </a:t>
            </a:r>
          </a:p>
          <a:p>
            <a:pPr marL="0" indent="0" algn="l">
              <a:buNone/>
            </a:pPr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центра конструирования способствует эмоциональному благополучию детей в группе, дает детям возможность для самовыражения.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Рядом находится центр сюжетно-ролевых игр, где можно более удобно расположится на ковре и воплотить в жизнь большие постройки.</a:t>
            </a:r>
          </a:p>
        </p:txBody>
      </p:sp>
    </p:spTree>
    <p:extLst>
      <p:ext uri="{BB962C8B-B14F-4D97-AF65-F5344CB8AC3E}">
        <p14:creationId xmlns:p14="http://schemas.microsoft.com/office/powerpoint/2010/main" val="669049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9EA1-84F7-20EB-61DE-A431DD342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960" y="403285"/>
            <a:ext cx="7181042" cy="998795"/>
          </a:xfrm>
        </p:spPr>
        <p:txBody>
          <a:bodyPr>
            <a:normAutofit fontScale="90000"/>
          </a:bodyPr>
          <a:lstStyle/>
          <a:p>
            <a:r>
              <a:rPr lang="ru-RU" dirty="0"/>
              <a:t>Центр эмоций\</a:t>
            </a:r>
            <a:br>
              <a:rPr lang="ru-RU" dirty="0"/>
            </a:br>
            <a:r>
              <a:rPr lang="ru-RU" dirty="0"/>
              <a:t> «Я сам»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F58ED3-6D09-BD91-1F4D-9A90766FC8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7521" y="169229"/>
            <a:ext cx="2225040" cy="3374602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C7ABAE-3313-1E80-3D7B-2912E154A3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2730" y="3616960"/>
            <a:ext cx="3160259" cy="32410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BE30E2-BA12-07F2-AAF5-CA6D40D17BD1}"/>
              </a:ext>
            </a:extLst>
          </p:cNvPr>
          <p:cNvSpPr txBox="1"/>
          <p:nvPr/>
        </p:nvSpPr>
        <p:spPr>
          <a:xfrm>
            <a:off x="467361" y="1402080"/>
            <a:ext cx="800608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центр находится на входе в группу. Ребята, приходя с утра, выбирают настроение, с которым они пришли. В течение дня настроение может меняться и дети могут поменять место прищепки со своей фотографией</a:t>
            </a:r>
            <a:r>
              <a:rPr lang="ru-RU" sz="20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перенеся ее на ленту с другим настроением.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для ребенка – это язык его чувств, фундамент для развития различных сфер жизни, которые играют важную роль в жизни ребенка и формировании его личности. Эмоции ребенка – это послание окружающим информации о его состоянии. Поэтому так важно научится определять свои эмоции, своё состояние. Понимая, и возможно меняя его к лучшему. Иногда дети помогают тому, кто пришел с плохим настроением – шутят и обнимают.</a:t>
            </a:r>
          </a:p>
          <a:p>
            <a:pPr marL="0" indent="0" algn="l">
              <a:buNone/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центр находится в группе. В нем ребята фиксируют свои умения – кто что новое освоил, сумел. Всё это фиксируется здесь.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оттачиваются навыки письма и формулировки мысли. И, конечно, детям хочется научится чему-то новому, чтобы поместить это в центр «Я сам».</a:t>
            </a:r>
            <a:endParaRPr lang="ru-RU" sz="2000" b="0" i="0" dirty="0">
              <a:solidFill>
                <a:srgbClr val="2626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919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95B36-9608-1E84-BE70-9FF760FA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568953" y="497838"/>
            <a:ext cx="8572960" cy="1889761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предметно-развивающая среда организована таким</a:t>
            </a:r>
            <a:b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что в ней прослеживаются все пять образовательных областей</a:t>
            </a:r>
            <a:b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(познавательная, речевая, социально-коммуникативная, художественно-</a:t>
            </a:r>
            <a:b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эстетическая, физическая) и учтены требования ФГОС ДО.</a:t>
            </a:r>
            <a:br>
              <a:rPr lang="ru-RU" sz="900" b="0" i="0" dirty="0">
                <a:solidFill>
                  <a:srgbClr val="262633"/>
                </a:solidFill>
                <a:effectLst/>
                <a:latin typeface="YS Text"/>
              </a:rPr>
            </a:br>
            <a:endParaRPr lang="ru-RU" sz="1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0A9F2-BF48-F465-A387-BB65BD028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2" y="2011680"/>
            <a:ext cx="8572960" cy="4029682"/>
          </a:xfrm>
        </p:spPr>
        <p:txBody>
          <a:bodyPr>
            <a:normAutofit/>
          </a:bodyPr>
          <a:lstStyle/>
          <a:p>
            <a:pPr algn="l"/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группы разделено на центры, насыщенность которых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соответствует возрастным особенностям детей и содержанию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программы. Пространство зонировано так, чтобы не затруднять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перемещение детей по групповому помещению. </a:t>
            </a:r>
          </a:p>
          <a:p>
            <a:pPr algn="l"/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 нашей группе игровые центры разделены по гендерному признаку.</a:t>
            </a:r>
          </a:p>
          <a:p>
            <a:pPr algn="l"/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соответствует возрасту и особенностям здоровья наших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воспитанников и меняется в соответствии с тематическим</a:t>
            </a:r>
          </a:p>
          <a:p>
            <a:pPr marL="0" indent="0" algn="l">
              <a:buNone/>
            </a:pPr>
            <a:r>
              <a:rPr lang="ru-RU" sz="20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планированием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07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4D3A3-BE54-34CE-E135-08A635512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0880"/>
          </a:xfrm>
        </p:spPr>
        <p:txBody>
          <a:bodyPr/>
          <a:lstStyle/>
          <a:p>
            <a:pPr algn="ctr"/>
            <a:r>
              <a:rPr lang="ru-RU" dirty="0"/>
              <a:t>Центр патриотического воспитания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F346BA-525C-3AAB-73A9-895C4999C9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042" y="1344153"/>
            <a:ext cx="2984038" cy="507761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090D8D-40B9-6E30-A295-BD616F08470D}"/>
              </a:ext>
            </a:extLst>
          </p:cNvPr>
          <p:cNvSpPr txBox="1"/>
          <p:nvPr/>
        </p:nvSpPr>
        <p:spPr>
          <a:xfrm>
            <a:off x="901699" y="1460061"/>
            <a:ext cx="623062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Нашу группу посещают дети 6-7 лет, поэтому для лучшей социализации детей с ОВЗ старшего дошкольного возраста был оборудован и центр патриотического воспитания, в котором размещаются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о государственном устройстве, государственных праздниках и культуре нашей большой многонациональной страны.</a:t>
            </a:r>
          </a:p>
          <a:p>
            <a:pPr algn="l"/>
            <a:endParaRPr lang="ru-RU" sz="2400" b="0" i="0" dirty="0">
              <a:solidFill>
                <a:srgbClr val="2626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центра патриотизма меняется в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календарно - тематическим планированием.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325468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508F4-288B-9727-9574-0EAEE10FB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360"/>
          </a:xfrm>
        </p:spPr>
        <p:txBody>
          <a:bodyPr/>
          <a:lstStyle/>
          <a:p>
            <a:pPr algn="ctr"/>
            <a:r>
              <a:rPr lang="ru-RU" dirty="0"/>
              <a:t>Центр спорта и движения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2B01F2-9933-365C-EB0C-237DC88854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960" y="1330960"/>
            <a:ext cx="5611706" cy="491744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835959-AE7E-7935-C11A-B46DC40259D9}"/>
              </a:ext>
            </a:extLst>
          </p:cNvPr>
          <p:cNvSpPr txBox="1"/>
          <p:nvPr/>
        </p:nvSpPr>
        <p:spPr>
          <a:xfrm>
            <a:off x="441999" y="1389023"/>
            <a:ext cx="524760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центра физического движения располагает к двигательной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и приобщает к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здоровому образу жизни.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подвижных игр подобраны наборы предметов (для игр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с прыжками, метанием, бросанием и ловлей). Атрибуты для</a:t>
            </a:r>
          </a:p>
          <a:p>
            <a:pPr algn="l"/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рофилактики плоскостопия, мелкой</a:t>
            </a:r>
          </a:p>
          <a:p>
            <a:pPr algn="l"/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крупной моторики. Есть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приспособления для игр,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изготовленные родителями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и воспитателями.</a:t>
            </a:r>
          </a:p>
        </p:txBody>
      </p:sp>
    </p:spTree>
    <p:extLst>
      <p:ext uri="{BB962C8B-B14F-4D97-AF65-F5344CB8AC3E}">
        <p14:creationId xmlns:p14="http://schemas.microsoft.com/office/powerpoint/2010/main" val="295893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B8C1E-9E81-AC1C-2F74-5CAC336A2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88720"/>
          </a:xfrm>
        </p:spPr>
        <p:txBody>
          <a:bodyPr/>
          <a:lstStyle/>
          <a:p>
            <a:pPr algn="ctr"/>
            <a:r>
              <a:rPr lang="ru-RU" dirty="0"/>
              <a:t>Центр музыкально-театрализованной деятельности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A294DF3-CA9F-5D3A-FBEC-D3889B042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120" y="1676718"/>
            <a:ext cx="4576380" cy="442944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9264F7-824C-B517-3D81-E15D26DAD555}"/>
              </a:ext>
            </a:extLst>
          </p:cNvPr>
          <p:cNvSpPr txBox="1"/>
          <p:nvPr/>
        </p:nvSpPr>
        <p:spPr>
          <a:xfrm>
            <a:off x="432500" y="1798320"/>
            <a:ext cx="643566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центре дети могут найти образы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разных сказок для кукольного,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пальчикового, настольного театра.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атрибуты для театра дети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изготавливают сами, например маски. Есть куклы сшитые и связанные.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дети могут поиграть на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инструментах и спеть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любимые песни. В нашей группе большая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фонотека аудио сказок, музыкальных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спектаклей для детей, которые можно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на большом экране или послушать на портативной колонке.</a:t>
            </a:r>
          </a:p>
        </p:txBody>
      </p:sp>
    </p:spTree>
    <p:extLst>
      <p:ext uri="{BB962C8B-B14F-4D97-AF65-F5344CB8AC3E}">
        <p14:creationId xmlns:p14="http://schemas.microsoft.com/office/powerpoint/2010/main" val="2236118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7A1049-D316-3BDA-A485-21A06B675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7664026" cy="731520"/>
          </a:xfrm>
        </p:spPr>
        <p:txBody>
          <a:bodyPr/>
          <a:lstStyle/>
          <a:p>
            <a:pPr algn="ctr"/>
            <a:r>
              <a:rPr lang="ru-RU" dirty="0"/>
              <a:t>Центр изо-деятельности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C7BC81-1EA6-EEB2-E307-2C854CB965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3304" y="335280"/>
            <a:ext cx="3612456" cy="49072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8B18EB-CBAE-10DE-647F-68752FABD9C3}"/>
              </a:ext>
            </a:extLst>
          </p:cNvPr>
          <p:cNvSpPr txBox="1"/>
          <p:nvPr/>
        </p:nvSpPr>
        <p:spPr>
          <a:xfrm>
            <a:off x="518160" y="1341120"/>
            <a:ext cx="664464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центре есть всё для рисования, лепки и любого творчества. Оно помогает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ручную умелость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мышления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воображения. Поэтому в центре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изобразительной деятельности детям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предложены: пошаговые инструкции, трафареты, образцы узоров, пластилин, бумага для рисования и аппликаций, гуаши, краски, кисти, фломастеры, наборы цветных карандашей и мелков и пр. материалы удобно расположены и доступны детям.</a:t>
            </a:r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дополняется в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календарно-тематическим планированием.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56B854-2071-0A97-9BB7-80C2ABD1F7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106" y="4925380"/>
            <a:ext cx="2764654" cy="186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5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C6B06D-A6F1-18A5-7BC9-03D34189B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36" y="609600"/>
            <a:ext cx="7491444" cy="1270000"/>
          </a:xfrm>
        </p:spPr>
        <p:txBody>
          <a:bodyPr/>
          <a:lstStyle/>
          <a:p>
            <a:pPr algn="ctr"/>
            <a:r>
              <a:rPr lang="ru-RU" dirty="0"/>
              <a:t>Центр сюжетно-ролевой игры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3C5052-C0D6-4F17-7FBE-C7E9796FA7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080" y="398621"/>
            <a:ext cx="4179284" cy="2961957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497E6A-E608-6E98-0219-68D1191E5AE2}"/>
              </a:ext>
            </a:extLst>
          </p:cNvPr>
          <p:cNvSpPr txBox="1"/>
          <p:nvPr/>
        </p:nvSpPr>
        <p:spPr>
          <a:xfrm>
            <a:off x="762000" y="1402080"/>
            <a:ext cx="61163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центре сюжетно-ролевой игры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собраны игрушки, которые знакомят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окружающим их миром . Играя,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знакомятся с новыми для них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 и учатся действовать с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ними. Весь игровой материал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размещены так, чтобы дети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могли свободно играть и убирать всё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сами на свои места. Игрушки и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зоны дифференцированы по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гендерному признаку, поэтому играть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и мальчикам и девочкам.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288C04-9E78-5282-8ED2-E7C63BFDF5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180" y="3497422"/>
            <a:ext cx="4969461" cy="336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1DF1C-D702-A5B6-3EFA-0246D0D5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7288106" cy="650240"/>
          </a:xfrm>
        </p:spPr>
        <p:txBody>
          <a:bodyPr/>
          <a:lstStyle/>
          <a:p>
            <a:pPr algn="ctr"/>
            <a:r>
              <a:rPr lang="ru-RU" dirty="0"/>
              <a:t>Центр уединения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CFE6C44-A281-5596-C511-E2AD3096AC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25887" y="3351124"/>
            <a:ext cx="3673149" cy="33406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5ADFAD-0012-9B47-1C9E-5C26C30534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186" y="144470"/>
            <a:ext cx="4155852" cy="31168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4A3CD1-B8EF-8A29-3B41-94A004A887C5}"/>
              </a:ext>
            </a:extLst>
          </p:cNvPr>
          <p:cNvSpPr txBox="1"/>
          <p:nvPr/>
        </p:nvSpPr>
        <p:spPr>
          <a:xfrm>
            <a:off x="580060" y="1259840"/>
            <a:ext cx="6694500" cy="5855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ребенку (и не только) хочется время от времени побыть одному, подумать, отдохнуть. А для детей с ОВЗ</a:t>
            </a: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побыть в тишине особенно важно.</a:t>
            </a:r>
          </a:p>
          <a:p>
            <a:pPr algn="l"/>
            <a:endParaRPr lang="ru-RU" sz="2400" b="0" i="0" dirty="0">
              <a:solidFill>
                <a:srgbClr val="2626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верхнем фото такой центр получается, если никого нет в центре сюжетно-ролевой игры. Можно поставить ширму и побыть одному или посмотреть\почитать книжки. </a:t>
            </a:r>
          </a:p>
          <a:p>
            <a:pPr algn="l"/>
            <a:endParaRPr lang="ru-RU" sz="2400" b="0" i="0" dirty="0">
              <a:solidFill>
                <a:srgbClr val="2626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фото – вход в спальню, где большую часть дня тихо и спокойно. Можно взять игрушку или книгу и удобно устроиться на подушках. На полках представлены книги со спокойными сказками.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698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4FAC8-CDA5-CAAF-0A6C-DCD61DDFA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7511626" cy="680720"/>
          </a:xfrm>
        </p:spPr>
        <p:txBody>
          <a:bodyPr/>
          <a:lstStyle/>
          <a:p>
            <a:pPr algn="ctr"/>
            <a:r>
              <a:rPr lang="ru-RU" dirty="0"/>
              <a:t>Центр математики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15BE4F-3CB5-2ED7-A9CB-AC07089BE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320" y="1595119"/>
            <a:ext cx="6390640" cy="444624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математики у нас собран различный счётный материал (карточки с математическими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заданиями и с изображением знаков и цифр, геометрические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фигуры), настольные дидактические игры, логические игры,  шахматы, шашки, кубики, </a:t>
            </a:r>
          </a:p>
          <a:p>
            <a:pPr marL="0" indent="0" algn="l">
              <a:buNone/>
            </a:pP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мозаики, пазлы</a:t>
            </a:r>
            <a:r>
              <a:rPr lang="ru-RU" sz="2400" dirty="0">
                <a:solidFill>
                  <a:srgbClr val="262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solidFill>
                  <a:srgbClr val="2626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многое другое.</a:t>
            </a:r>
          </a:p>
          <a:p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03696E-B4FA-FA1D-F8D0-BF3F8F0724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4226" y="420059"/>
            <a:ext cx="2164508" cy="601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644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</TotalTime>
  <Words>995</Words>
  <Application>Microsoft Office PowerPoint</Application>
  <PresentationFormat>Широкоэкранный</PresentationFormat>
  <Paragraphs>102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YS Text</vt:lpstr>
      <vt:lpstr>Аспект</vt:lpstr>
      <vt:lpstr>Предметно-развивающая среда</vt:lpstr>
      <vt:lpstr>В нашей группе предметно-развивающая среда организована таким образом, что в ней прослеживаются все пять образовательных областей (познавательная, речевая, социально-коммуникативная, художественно- эстетическая, физическая) и учтены требования ФГОС ДО. </vt:lpstr>
      <vt:lpstr>Центр патриотического воспитания</vt:lpstr>
      <vt:lpstr>Центр спорта и движения</vt:lpstr>
      <vt:lpstr>Центр музыкально-театрализованной деятельности</vt:lpstr>
      <vt:lpstr>Центр изо-деятельности</vt:lpstr>
      <vt:lpstr>Центр сюжетно-ролевой игры</vt:lpstr>
      <vt:lpstr>Центр уединения</vt:lpstr>
      <vt:lpstr>Центр математики</vt:lpstr>
      <vt:lpstr>Центр экспериментирования</vt:lpstr>
      <vt:lpstr>Центр «Речевичок»</vt:lpstr>
      <vt:lpstr>Центр строительно- конструктивных игр</vt:lpstr>
      <vt:lpstr>Центр эмоций\  «Я сам»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</dc:title>
  <dc:creator>Jane Black</dc:creator>
  <cp:lastModifiedBy>Jane Black</cp:lastModifiedBy>
  <cp:revision>14</cp:revision>
  <dcterms:created xsi:type="dcterms:W3CDTF">2022-11-13T17:56:51Z</dcterms:created>
  <dcterms:modified xsi:type="dcterms:W3CDTF">2022-11-14T02:57:26Z</dcterms:modified>
</cp:coreProperties>
</file>