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98" r:id="rId2"/>
    <p:sldMasterId id="2147483822" r:id="rId3"/>
    <p:sldMasterId id="2147483834" r:id="rId4"/>
  </p:sldMasterIdLst>
  <p:notesMasterIdLst>
    <p:notesMasterId r:id="rId24"/>
  </p:notesMasterIdLst>
  <p:sldIdLst>
    <p:sldId id="256" r:id="rId5"/>
    <p:sldId id="279" r:id="rId6"/>
    <p:sldId id="280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73" r:id="rId16"/>
    <p:sldId id="291" r:id="rId17"/>
    <p:sldId id="275" r:id="rId18"/>
    <p:sldId id="290" r:id="rId19"/>
    <p:sldId id="276" r:id="rId20"/>
    <p:sldId id="281" r:id="rId21"/>
    <p:sldId id="266" r:id="rId22"/>
    <p:sldId id="26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17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A3AEDAF-053D-4AB9-B3AA-F9AD34ECD6A2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624693-E637-438F-BDBF-880BDB521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5366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529710-B125-4C3B-9B63-6812EF9D41EA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FA06286-F4C8-4E62-B4AC-15F6E2FA04E6}" type="slidenum">
              <a:rPr lang="ru-RU">
                <a:solidFill>
                  <a:prstClr val="black"/>
                </a:solidFill>
                <a:latin typeface="Calibri" pitchFamily="34" charset="0"/>
              </a:rPr>
              <a:pPr/>
              <a:t>12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2EF126C-FC8E-4CB2-9BC8-E6EF4C9DB67F}" type="slidenum">
              <a:rPr lang="ru-RU">
                <a:solidFill>
                  <a:prstClr val="black"/>
                </a:solidFill>
                <a:latin typeface="Calibri" pitchFamily="34" charset="0"/>
              </a:rPr>
              <a:pPr/>
              <a:t>13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936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8BE8B43-F752-4BBD-A9A5-127B4B3FA2E4}" type="slidenum">
              <a:rPr lang="ru-RU">
                <a:solidFill>
                  <a:prstClr val="black"/>
                </a:solidFill>
                <a:latin typeface="Calibri" pitchFamily="34" charset="0"/>
              </a:rPr>
              <a:pPr/>
              <a:t>14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19EBE96-67FE-4E65-84D8-DB455E35A19D}" type="slidenum">
              <a:rPr lang="ru-RU">
                <a:solidFill>
                  <a:prstClr val="black"/>
                </a:solidFill>
                <a:latin typeface="Calibri" pitchFamily="34" charset="0"/>
              </a:rPr>
              <a:pPr/>
              <a:t>16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8D74C68-6AAB-4224-9F0D-A648FE601047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EDAB184-219C-4D4D-B73E-CF7F2343E79E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FD5EF24-C2FC-4962-91FF-2A69D309D873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197CD9-E4DC-46F6-874A-0EDEC725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210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F6A1-5450-4965-94EA-98ED15618715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D1E4-FF54-4533-A18F-557A76276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640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0492-0D8B-4F4F-B404-66CC416E5D8B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E6EF-DA0E-4B24-961A-ADADB4C9B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192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FD5EF24-C2FC-4962-91FF-2A69D309D87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197CD9-E4DC-46F6-874A-0EDEC725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19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01C2-8A78-4FF9-9624-1D8DA7C6A67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0C1B-6ECA-4493-8743-6163A7DBA617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17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6EFFF-F09C-4EEB-88BC-804F03666E6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C80C-21D7-435D-8D96-0EEE992B425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513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1966-A487-41E9-B210-2CF31D94678D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F9B8-DF30-4B5F-9629-1E2136ED1E6A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919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68D1-70B3-42A8-AD19-42A1E023799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EF1A5C-39CC-4BF7-9C65-8DD0200712B2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868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9DE3-FF32-44DC-8ADA-ACC8F567CD4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6CA2-FFFA-4D5F-915B-BAEE3AEFCB8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448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8D0-E948-47E3-97AB-69C43679402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AD-E79B-4E14-9325-8234E599F09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463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79848F5-8E09-4193-BA43-0FA6D7C4468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9C6008C-35F3-48DC-BAEA-D3065895F34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66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01C2-8A78-4FF9-9624-1D8DA7C6A675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0C1B-6ECA-4493-8743-6163A7DBA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108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E040F6D-F272-4978-8608-B63C09F85FA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D983E1E-E2B9-4D2E-B0EF-A7ED534C65B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8782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F6A1-5450-4965-94EA-98ED1561871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D1E4-FF54-4533-A18F-557A76276D0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9190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0492-0D8B-4F4F-B404-66CC416E5D8B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E6EF-DA0E-4B24-961A-ADADB4C9B02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007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FD5EF24-C2FC-4962-91FF-2A69D309D87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197CD9-E4DC-46F6-874A-0EDEC725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176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01C2-8A78-4FF9-9624-1D8DA7C6A67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0C1B-6ECA-4493-8743-6163A7DBA617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1762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6EFFF-F09C-4EEB-88BC-804F03666E6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C80C-21D7-435D-8D96-0EEE992B425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289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1966-A487-41E9-B210-2CF31D94678D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F9B8-DF30-4B5F-9629-1E2136ED1E6A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5083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68D1-70B3-42A8-AD19-42A1E023799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EF1A5C-39CC-4BF7-9C65-8DD0200712B2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3133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9DE3-FF32-44DC-8ADA-ACC8F567CD4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6CA2-FFFA-4D5F-915B-BAEE3AEFCB8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5858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8D0-E948-47E3-97AB-69C43679402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AD-E79B-4E14-9325-8234E599F09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31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6EFFF-F09C-4EEB-88BC-804F03666E64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C80C-21D7-435D-8D96-0EEE992B4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1555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79848F5-8E09-4193-BA43-0FA6D7C4468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9C6008C-35F3-48DC-BAEA-D3065895F34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2678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E040F6D-F272-4978-8608-B63C09F85FA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D983E1E-E2B9-4D2E-B0EF-A7ED534C65B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242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F6A1-5450-4965-94EA-98ED1561871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D1E4-FF54-4533-A18F-557A76276D0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8133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0492-0D8B-4F4F-B404-66CC416E5D8B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E6EF-DA0E-4B24-961A-ADADB4C9B02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404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FD5EF24-C2FC-4962-91FF-2A69D309D87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197CD9-E4DC-46F6-874A-0EDEC725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8552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01C2-8A78-4FF9-9624-1D8DA7C6A67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0C1B-6ECA-4493-8743-6163A7DBA617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1839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6EFFF-F09C-4EEB-88BC-804F03666E6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C80C-21D7-435D-8D96-0EEE992B425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407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1966-A487-41E9-B210-2CF31D94678D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F9B8-DF30-4B5F-9629-1E2136ED1E6A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8952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68D1-70B3-42A8-AD19-42A1E023799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EF1A5C-39CC-4BF7-9C65-8DD0200712B2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4778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9DE3-FF32-44DC-8ADA-ACC8F567CD4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6CA2-FFFA-4D5F-915B-BAEE3AEFCB8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807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1966-A487-41E9-B210-2CF31D94678D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F9B8-DF30-4B5F-9629-1E2136ED1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5205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8D0-E948-47E3-97AB-69C43679402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AD-E79B-4E14-9325-8234E599F09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8774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79848F5-8E09-4193-BA43-0FA6D7C4468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9C6008C-35F3-48DC-BAEA-D3065895F34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6702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E040F6D-F272-4978-8608-B63C09F85FA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D983E1E-E2B9-4D2E-B0EF-A7ED534C65B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259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F6A1-5450-4965-94EA-98ED1561871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D1E4-FF54-4533-A18F-557A76276D0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537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0492-0D8B-4F4F-B404-66CC416E5D8B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E6EF-DA0E-4B24-961A-ADADB4C9B02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29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68D1-70B3-42A8-AD19-42A1E0237993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EF1A5C-39CC-4BF7-9C65-8DD020071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27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9DE3-FF32-44DC-8ADA-ACC8F567CD42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6CA2-FFFA-4D5F-915B-BAEE3AEFC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37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8D0-E948-47E3-97AB-69C436794021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AD-E79B-4E14-9325-8234E599F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0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79848F5-8E09-4193-BA43-0FA6D7C44681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9C6008C-35F3-48DC-BAEA-D3065895F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287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E040F6D-F272-4978-8608-B63C09F85FAF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D983E1E-E2B9-4D2E-B0EF-A7ED534C6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43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43061F-02F1-4281-AFB0-0CFCBAB81303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B1EBC8-0C32-4309-AE97-4BB57561C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87" r:id="rId6"/>
    <p:sldLayoutId id="2147483788" r:id="rId7"/>
    <p:sldLayoutId id="2147483796" r:id="rId8"/>
    <p:sldLayoutId id="2147483797" r:id="rId9"/>
    <p:sldLayoutId id="2147483789" r:id="rId10"/>
    <p:sldLayoutId id="2147483790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43061F-02F1-4281-AFB0-0CFCBAB8130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B1EBC8-0C32-4309-AE97-4BB57561CA70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50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43061F-02F1-4281-AFB0-0CFCBAB8130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B1EBC8-0C32-4309-AE97-4BB57561CA70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4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43061F-02F1-4281-AFB0-0CFCBAB8130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30.09.2019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B1EBC8-0C32-4309-AE97-4BB57561CA70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78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0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8592" y="332656"/>
            <a:ext cx="6215106" cy="2071701"/>
          </a:xfrm>
        </p:spPr>
        <p:txBody>
          <a:bodyPr>
            <a:noAutofit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1"/>
                </a:solidFill>
              </a:rPr>
              <a:t>Стихийные бедствия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9221" name="Рисунок 4" descr="2[1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38072"/>
            <a:ext cx="32861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00042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Буря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00372"/>
            <a:ext cx="3949697" cy="300606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928934"/>
            <a:ext cx="4762500" cy="24955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50885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безопасного действия при угрозе бурь, ураганов, смерчей. 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2214554"/>
            <a:ext cx="78581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</a:rPr>
              <a:t>Остерегайтесь</a:t>
            </a:r>
            <a:r>
              <a:rPr lang="ru-RU" sz="2800" dirty="0" smtClean="0">
                <a:solidFill>
                  <a:schemeClr val="bg1"/>
                </a:solidFill>
              </a:rPr>
              <a:t> ранений осколками оконного стекла.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1"/>
                </a:solidFill>
              </a:rPr>
              <a:t>Помните: </a:t>
            </a:r>
            <a:r>
              <a:rPr lang="ru-RU" sz="2800" dirty="0" smtClean="0">
                <a:solidFill>
                  <a:schemeClr val="bg1"/>
                </a:solidFill>
              </a:rPr>
              <a:t>любые защитные действия снижают число травм, наносящихся метательным действием ураганов и бурь.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1"/>
                </a:solidFill>
              </a:rPr>
              <a:t>Укройтесь </a:t>
            </a:r>
            <a:r>
              <a:rPr lang="ru-RU" sz="2800" dirty="0" smtClean="0">
                <a:solidFill>
                  <a:schemeClr val="bg1"/>
                </a:solidFill>
              </a:rPr>
              <a:t>в ближайшем подвале, убежище, овраге или лечь на дно любого углубления и прижаться к земле.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1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285750" y="214313"/>
            <a:ext cx="8643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2800" b="1">
                <a:solidFill>
                  <a:srgbClr val="7030A0"/>
                </a:solidFill>
              </a:rPr>
              <a:t>Мир не всегда бывает спокоен и ласков.</a:t>
            </a:r>
          </a:p>
        </p:txBody>
      </p:sp>
      <p:pic>
        <p:nvPicPr>
          <p:cNvPr id="10243" name="Рисунок 3" descr="vulkan_04[1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85813"/>
            <a:ext cx="4071938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5" descr="file0699[1]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928688"/>
            <a:ext cx="4214812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4643438" y="4786313"/>
            <a:ext cx="4549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>
                <a:solidFill>
                  <a:prstClr val="black"/>
                </a:solidFill>
              </a:rPr>
              <a:t>Взрываются горы (вулканы) и горящая</a:t>
            </a:r>
          </a:p>
          <a:p>
            <a:r>
              <a:rPr lang="ru-RU">
                <a:solidFill>
                  <a:prstClr val="black"/>
                </a:solidFill>
              </a:rPr>
              <a:t>лава сметает все на своем пути.</a:t>
            </a:r>
          </a:p>
        </p:txBody>
      </p:sp>
    </p:spTree>
    <p:extLst>
      <p:ext uri="{BB962C8B-B14F-4D97-AF65-F5344CB8AC3E}">
        <p14:creationId xmlns:p14="http://schemas.microsoft.com/office/powerpoint/2010/main" val="98658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3500438" y="214313"/>
            <a:ext cx="2714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4000" b="1" dirty="0">
                <a:solidFill>
                  <a:srgbClr val="002060"/>
                </a:solidFill>
              </a:rPr>
              <a:t>Цунами.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5429250" y="928688"/>
            <a:ext cx="335756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>
                <a:solidFill>
                  <a:prstClr val="black"/>
                </a:solidFill>
              </a:rPr>
              <a:t>Гигантские волны и свирепые ветры  накрывают большие кварталы и уничтожают все живое.</a:t>
            </a:r>
          </a:p>
        </p:txBody>
      </p:sp>
      <p:pic>
        <p:nvPicPr>
          <p:cNvPr id="12292" name="Рисунок 3" descr="25757_j3[1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286125"/>
            <a:ext cx="4357687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4" descr="tsunami_03[1]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78606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Рисунок 5" descr="e2d11d50de4cdaaf49eedb1feb6d4890_full[1]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214563"/>
            <a:ext cx="4762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837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2500313" y="142875"/>
            <a:ext cx="3357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>
                <a:solidFill>
                  <a:srgbClr val="002060"/>
                </a:solidFill>
              </a:rPr>
              <a:t>Наводнения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4786313" y="857250"/>
            <a:ext cx="335756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>
                <a:solidFill>
                  <a:prstClr val="black"/>
                </a:solidFill>
              </a:rPr>
              <a:t>Сильные и продолжительные ливни</a:t>
            </a:r>
          </a:p>
          <a:p>
            <a:pPr algn="ctr"/>
            <a:r>
              <a:rPr lang="ru-RU">
                <a:solidFill>
                  <a:prstClr val="black"/>
                </a:solidFill>
              </a:rPr>
              <a:t>приводят к наводнению: реки выходят из берегов, и под водой оказываются целые поселки, улицы, города.</a:t>
            </a:r>
          </a:p>
        </p:txBody>
      </p:sp>
      <p:pic>
        <p:nvPicPr>
          <p:cNvPr id="13316" name="Рисунок 3" descr="02_venice_01[1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000375"/>
            <a:ext cx="43815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4" descr="000004[1]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857250"/>
            <a:ext cx="333375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5" descr="floods_carsjpg[1]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429000"/>
            <a:ext cx="39338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036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Безопасное поведение при наводнениях 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643050"/>
            <a:ext cx="82868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1"/>
                </a:solidFill>
              </a:rPr>
              <a:t>Отключите воду,</a:t>
            </a:r>
            <a:r>
              <a:rPr lang="ru-RU" sz="2800" dirty="0" smtClean="0">
                <a:solidFill>
                  <a:schemeClr val="bg1"/>
                </a:solidFill>
              </a:rPr>
              <a:t> газ, электричество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Всем жителям </a:t>
            </a:r>
            <a:r>
              <a:rPr lang="ru-RU" sz="2800" dirty="0" smtClean="0">
                <a:solidFill>
                  <a:schemeClr val="bg1"/>
                </a:solidFill>
              </a:rPr>
              <a:t>необходимо эвакуироваться и ждать помощи спасателей.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1"/>
                </a:solidFill>
              </a:rPr>
              <a:t>Остерегайтесь</a:t>
            </a:r>
            <a:r>
              <a:rPr lang="ru-RU" sz="2800" dirty="0" smtClean="0">
                <a:solidFill>
                  <a:schemeClr val="bg1"/>
                </a:solidFill>
              </a:rPr>
              <a:t> порванных или провисших электрических проводов.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</a:rPr>
              <a:t>До проверки специалистами состояния электрической сети </a:t>
            </a:r>
            <a:r>
              <a:rPr lang="ru-RU" sz="2800" b="1" dirty="0" smtClean="0">
                <a:solidFill>
                  <a:schemeClr val="bg1"/>
                </a:solidFill>
              </a:rPr>
              <a:t>нельзя пользоваться </a:t>
            </a:r>
            <a:r>
              <a:rPr lang="ru-RU" sz="2800" dirty="0" smtClean="0">
                <a:solidFill>
                  <a:schemeClr val="bg1"/>
                </a:solidFill>
              </a:rPr>
              <a:t>источниками электроэнергии.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46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4429125" y="1071563"/>
            <a:ext cx="39290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>
                <a:solidFill>
                  <a:prstClr val="black"/>
                </a:solidFill>
              </a:rPr>
              <a:t>Иногда, земля сотрясается, и</a:t>
            </a:r>
          </a:p>
          <a:p>
            <a:r>
              <a:rPr lang="ru-RU">
                <a:solidFill>
                  <a:prstClr val="black"/>
                </a:solidFill>
              </a:rPr>
              <a:t>тогда рушатся дома.  Люди остаются под обломками и без жилья.</a:t>
            </a:r>
          </a:p>
        </p:txBody>
      </p:sp>
      <p:pic>
        <p:nvPicPr>
          <p:cNvPr id="11267" name="Рисунок 2" descr="imagesCA4E37J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342900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Рисунок 3" descr="japan_quake16_23[1]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2571750"/>
            <a:ext cx="4357688" cy="404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2428875" y="285750"/>
            <a:ext cx="34623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200" b="1">
                <a:solidFill>
                  <a:srgbClr val="FF0000"/>
                </a:solidFill>
              </a:rPr>
              <a:t>Землетрясение</a:t>
            </a:r>
          </a:p>
        </p:txBody>
      </p:sp>
    </p:spTree>
    <p:extLst>
      <p:ext uri="{BB962C8B-B14F-4D97-AF65-F5344CB8AC3E}">
        <p14:creationId xmlns:p14="http://schemas.microsoft.com/office/powerpoint/2010/main" val="310467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Правила безопасного поведения при землетрясении</a:t>
            </a:r>
            <a:r>
              <a:rPr lang="ru-RU" b="0" dirty="0" smtClean="0">
                <a:solidFill>
                  <a:srgbClr val="FFC000"/>
                </a:solidFill>
              </a:rPr>
              <a:t>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1785926"/>
            <a:ext cx="83582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Не паникуйте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, успокойтесь.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Быстро покиньте здание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. Держитесь подальше от окон, карнизов, электропроводов и от самого здания.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Не создавайте 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давку и «пробки» в дверях.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Не зажигайте 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спички, огонь, зажигалки.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Будьте готовы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к повторным толчкам.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85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2428875" y="357188"/>
            <a:ext cx="510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2800" b="1">
                <a:solidFill>
                  <a:srgbClr val="0070C0"/>
                </a:solidFill>
              </a:rPr>
              <a:t>Как узнать о катастрофе?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786188" y="1143000"/>
            <a:ext cx="450056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/>
              <a:t>Помни, что о всех катастрофах, больших авариях сообщают по радио, телевидению и гудками сирены, частыми ударами колокола или по рельсу. Специальные службы спешат на помощь людям. </a:t>
            </a:r>
          </a:p>
        </p:txBody>
      </p:sp>
      <p:pic>
        <p:nvPicPr>
          <p:cNvPr id="19460" name="Рисунок 3" descr="3e5d307c05384a7b654e2cff3095130b-2[1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143000"/>
            <a:ext cx="2857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4" descr="pozhary_unesli_tri_zhizni_thumb_main[1]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3286125"/>
            <a:ext cx="497522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Рисунок 5" descr="205631249[1]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357563"/>
            <a:ext cx="3643313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1247708624_0lik.ru_romantic_priroda[1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2"/>
          <a:stretch>
            <a:fillRect/>
          </a:stretch>
        </p:blipFill>
        <p:spPr bwMode="auto">
          <a:xfrm>
            <a:off x="428625" y="1428750"/>
            <a:ext cx="7786688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357188" y="214313"/>
            <a:ext cx="78581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800" b="1">
                <a:solidFill>
                  <a:srgbClr val="002060"/>
                </a:solidFill>
              </a:rPr>
              <a:t>Пусть наша природа радует нас своей красотой, а мы будем беречь  её!!!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CC0000"/>
                </a:solidFill>
              </a:rPr>
              <a:t>Стихийное бедствие-</a:t>
            </a:r>
            <a:endParaRPr lang="ru-RU" u="sng" dirty="0">
              <a:solidFill>
                <a:srgbClr val="CC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248" y="1571612"/>
            <a:ext cx="42862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- экстремальное явление природы катастрофического характера, приводящее к внезапному нарушению нормальной деятельности.</a:t>
            </a:r>
            <a:r>
              <a:rPr lang="ru-RU" sz="3200" dirty="0" smtClean="0"/>
              <a:t> 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350046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4101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FF00"/>
                </a:solidFill>
              </a:rPr>
              <a:t>К стихийным бедствиям относятся: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643050"/>
            <a:ext cx="81439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Землетрясения </a:t>
            </a:r>
          </a:p>
          <a:p>
            <a:pPr>
              <a:buFont typeface="Wingdings" pitchFamily="2" charset="2"/>
              <a:buChar char="Ø"/>
            </a:pPr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Обвалы, оползни и сели </a:t>
            </a:r>
          </a:p>
          <a:p>
            <a:pPr>
              <a:buFont typeface="Wingdings" pitchFamily="2" charset="2"/>
              <a:buChar char="Ø"/>
            </a:pPr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Ураганы, смерчи и бури </a:t>
            </a:r>
          </a:p>
          <a:p>
            <a:pPr>
              <a:buFont typeface="Wingdings" pitchFamily="2" charset="2"/>
              <a:buChar char="Ø"/>
            </a:pPr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Наводнения</a:t>
            </a:r>
            <a:endParaRPr lang="ru-RU" sz="4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82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FFC000"/>
                </a:solidFill>
              </a:rPr>
              <a:t>Обвалы</a:t>
            </a:r>
            <a:endParaRPr lang="ru-RU" u="sng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143248"/>
            <a:ext cx="4143698" cy="31109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14686"/>
            <a:ext cx="4264037" cy="29329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11036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214290"/>
            <a:ext cx="72152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Оползень</a:t>
            </a:r>
            <a:r>
              <a:rPr lang="ru-RU" sz="3200" dirty="0" smtClean="0"/>
              <a:t> – отрыв и скольжение масс горных пород вниз по склону под влиянием силы тяжести. </a:t>
            </a:r>
          </a:p>
          <a:p>
            <a:endParaRPr lang="ru-RU" sz="32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57430"/>
            <a:ext cx="4504059" cy="30003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643182"/>
            <a:ext cx="3830651" cy="249011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61434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14290"/>
            <a:ext cx="62151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</a:t>
            </a:r>
            <a:r>
              <a:rPr lang="ru-RU" sz="3200" dirty="0" smtClean="0"/>
              <a:t> – стремительный бурный поток воды с большим содержанием камней, песка и т.д.</a:t>
            </a:r>
          </a:p>
          <a:p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85992"/>
            <a:ext cx="3661197" cy="292895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643182"/>
            <a:ext cx="4502173" cy="300144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99433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+mn-lt"/>
              </a:rPr>
              <a:t>Правила безопасного действия при угрозе схода обвалов, оползней и селей.</a:t>
            </a:r>
            <a:endParaRPr lang="ru-RU" sz="3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2000240"/>
            <a:ext cx="75724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bg1"/>
                </a:solidFill>
              </a:rPr>
              <a:t>Покиньте квартиру. 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bg1"/>
                </a:solidFill>
              </a:rPr>
              <a:t>Всё население обязано эвакуироваться в безопасное место. 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bg1"/>
                </a:solidFill>
              </a:rPr>
              <a:t>После окончания бедствия убедитесь в отсутствии повторной угрозы.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1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u="sng" dirty="0" smtClean="0">
                <a:solidFill>
                  <a:srgbClr val="FFFF00"/>
                </a:solidFill>
              </a:rPr>
              <a:t>Ураганы</a:t>
            </a:r>
            <a:endParaRPr lang="ru-RU" sz="4400" u="sng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643314"/>
            <a:ext cx="4214800" cy="301490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643314"/>
            <a:ext cx="4048120" cy="30360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97672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571480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Смерч</a:t>
            </a:r>
            <a:r>
              <a:rPr lang="ru-RU" sz="2800" dirty="0" smtClean="0"/>
              <a:t>.</a:t>
            </a:r>
            <a:r>
              <a:rPr lang="ru-RU" sz="2400" dirty="0" smtClean="0"/>
              <a:t> 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643314"/>
            <a:ext cx="3786214" cy="284010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71876"/>
            <a:ext cx="3716877" cy="278765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40212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tastrofi - копи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atastrofi - копи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katastrofi - копи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katastrofi - копи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katastrofi - копия</Template>
  <TotalTime>324</TotalTime>
  <Words>344</Words>
  <Application>Microsoft Office PowerPoint</Application>
  <PresentationFormat>Экран (4:3)</PresentationFormat>
  <Paragraphs>56</Paragraphs>
  <Slides>19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Calibri</vt:lpstr>
      <vt:lpstr>Century Gothic</vt:lpstr>
      <vt:lpstr>Verdana</vt:lpstr>
      <vt:lpstr>Wingdings</vt:lpstr>
      <vt:lpstr>Wingdings 2</vt:lpstr>
      <vt:lpstr>katastrofi - копия</vt:lpstr>
      <vt:lpstr>1_katastrofi - копия</vt:lpstr>
      <vt:lpstr>3_katastrofi - копия</vt:lpstr>
      <vt:lpstr>4_katastrofi - копия</vt:lpstr>
      <vt:lpstr>Стихийные бедствия</vt:lpstr>
      <vt:lpstr>Стихийное бедствие-</vt:lpstr>
      <vt:lpstr>К стихийным бедствиям относятся:</vt:lpstr>
      <vt:lpstr>Обвалы</vt:lpstr>
      <vt:lpstr>Презентация PowerPoint</vt:lpstr>
      <vt:lpstr>Презентация PowerPoint</vt:lpstr>
      <vt:lpstr>Правила безопасного действия при угрозе схода обвалов, оползней и селей.</vt:lpstr>
      <vt:lpstr>Ураганы</vt:lpstr>
      <vt:lpstr>Презентация PowerPoint</vt:lpstr>
      <vt:lpstr>Презентация PowerPoint</vt:lpstr>
      <vt:lpstr>Правила безопасного действия при угрозе бурь, ураганов, смерчей. </vt:lpstr>
      <vt:lpstr>Презентация PowerPoint</vt:lpstr>
      <vt:lpstr>Презентация PowerPoint</vt:lpstr>
      <vt:lpstr>Презентация PowerPoint</vt:lpstr>
      <vt:lpstr>Безопасное поведение при наводнениях :</vt:lpstr>
      <vt:lpstr>Презентация PowerPoint</vt:lpstr>
      <vt:lpstr>Правила безопасного поведения при землетрясении: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Стихийные бедствия</dc:title>
  <dc:creator>Марина</dc:creator>
  <cp:lastModifiedBy>Пользователь</cp:lastModifiedBy>
  <cp:revision>16</cp:revision>
  <dcterms:created xsi:type="dcterms:W3CDTF">2012-04-10T09:58:28Z</dcterms:created>
  <dcterms:modified xsi:type="dcterms:W3CDTF">2019-09-30T05:23:05Z</dcterms:modified>
</cp:coreProperties>
</file>