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41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611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505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9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80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07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559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634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256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47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76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CCF40-994C-4D1F-8CA5-72E94C5E5FD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3E938-5322-4798-8706-7C2D3EBD6F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661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i="1" dirty="0" smtClean="0"/>
              <a:t>Русский язык</a:t>
            </a:r>
            <a:endParaRPr lang="ru-RU" sz="8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26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 smtClean="0"/>
              <a:t>          Обобщение </a:t>
            </a:r>
            <a:r>
              <a:rPr lang="ru-RU" sz="4000" b="1" dirty="0"/>
              <a:t>знаний по </a:t>
            </a:r>
            <a:r>
              <a:rPr lang="ru-RU" sz="4000" b="1" dirty="0" smtClean="0"/>
              <a:t>теме:</a:t>
            </a:r>
          </a:p>
          <a:p>
            <a:pPr marL="0" indent="0">
              <a:buNone/>
            </a:pPr>
            <a:r>
              <a:rPr lang="ru-RU" sz="4000" b="1" i="1" dirty="0"/>
              <a:t> </a:t>
            </a:r>
            <a:r>
              <a:rPr lang="ru-RU" sz="4000" b="1" i="1" dirty="0" smtClean="0"/>
              <a:t>             «Имя </a:t>
            </a:r>
            <a:r>
              <a:rPr lang="ru-RU" sz="4000" b="1" i="1" dirty="0"/>
              <a:t>прилагательное»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64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Обобщить изученное по теме: «</a:t>
            </a:r>
            <a:r>
              <a:rPr lang="ru-RU" sz="4000" b="1" i="1" dirty="0" smtClean="0"/>
              <a:t>Имя прилагательное»</a:t>
            </a:r>
            <a:endParaRPr lang="ru-RU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18180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Город, корабль, завтра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65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813816"/>
              </p:ext>
            </p:extLst>
          </p:nvPr>
        </p:nvGraphicFramePr>
        <p:xfrm>
          <a:off x="395536" y="1556792"/>
          <a:ext cx="8229600" cy="3667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в </a:t>
                      </a:r>
                      <a:r>
                        <a:rPr lang="ru-RU" sz="280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вечерн</a:t>
                      </a:r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…       небе 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слаб …        светом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за </a:t>
                      </a:r>
                      <a:r>
                        <a:rPr lang="ru-RU" sz="280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ближн</a:t>
                      </a:r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…      лесом 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в далёк …      краю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на </a:t>
                      </a:r>
                      <a:r>
                        <a:rPr lang="ru-RU" sz="280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мягк</a:t>
                      </a:r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…         диване 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в открыт …     море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под  горяч …     солнцем 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о </a:t>
                      </a:r>
                      <a:r>
                        <a:rPr lang="ru-RU" sz="280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вкусн</a:t>
                      </a:r>
                      <a:r>
                        <a:rPr lang="ru-RU" sz="2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…        борще</a:t>
                      </a:r>
                      <a:endParaRPr lang="ru-RU" sz="2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85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i="1" dirty="0" smtClean="0"/>
              <a:t>        Крутыми </a:t>
            </a:r>
            <a:r>
              <a:rPr lang="ru-RU" sz="4000" i="1" dirty="0"/>
              <a:t>тропинками в горы, </a:t>
            </a:r>
            <a:endParaRPr lang="ru-RU" sz="4000" dirty="0"/>
          </a:p>
          <a:p>
            <a:pPr marL="0" indent="0">
              <a:buNone/>
            </a:pPr>
            <a:r>
              <a:rPr lang="ru-RU" sz="4000" i="1" dirty="0" smtClean="0"/>
              <a:t>     Вдоль </a:t>
            </a:r>
            <a:r>
              <a:rPr lang="ru-RU" sz="4000" i="1" dirty="0"/>
              <a:t>быстрых и медленных рек, </a:t>
            </a:r>
            <a:endParaRPr lang="ru-RU" sz="4000" dirty="0"/>
          </a:p>
          <a:p>
            <a:pPr marL="0" indent="0">
              <a:buNone/>
            </a:pPr>
            <a:r>
              <a:rPr lang="ru-RU" sz="4000" i="1" dirty="0" smtClean="0"/>
              <a:t>     Минуя </a:t>
            </a:r>
            <a:r>
              <a:rPr lang="ru-RU" sz="4000" i="1" dirty="0"/>
              <a:t>большие озера,</a:t>
            </a:r>
            <a:endParaRPr lang="ru-RU" sz="4000" dirty="0"/>
          </a:p>
          <a:p>
            <a:pPr marL="0" indent="0">
              <a:buNone/>
            </a:pPr>
            <a:r>
              <a:rPr lang="ru-RU" sz="4000" i="1" dirty="0" smtClean="0"/>
              <a:t>     Весёлый </a:t>
            </a:r>
            <a:r>
              <a:rPr lang="ru-RU" sz="4000" i="1" dirty="0"/>
              <a:t>шагал человек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92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i="1" dirty="0" smtClean="0"/>
              <a:t>     Чудная </a:t>
            </a:r>
            <a:r>
              <a:rPr lang="ru-RU" sz="4400" i="1" dirty="0"/>
              <a:t>картина, </a:t>
            </a:r>
            <a:endParaRPr lang="ru-RU" sz="4400" i="1" dirty="0" smtClean="0"/>
          </a:p>
          <a:p>
            <a:pPr marL="0" indent="0" algn="ctr">
              <a:buNone/>
            </a:pPr>
            <a:r>
              <a:rPr lang="ru-RU" sz="4400" i="1" dirty="0" smtClean="0"/>
              <a:t>    как </a:t>
            </a:r>
            <a:r>
              <a:rPr lang="ru-RU" sz="4400" i="1" dirty="0"/>
              <a:t>ты мне родна:</a:t>
            </a:r>
            <a:endParaRPr lang="ru-RU" sz="4400" dirty="0"/>
          </a:p>
          <a:p>
            <a:pPr marL="0" indent="0" algn="ctr">
              <a:buNone/>
            </a:pPr>
            <a:r>
              <a:rPr lang="ru-RU" sz="4400" i="1" dirty="0" smtClean="0"/>
              <a:t>    белая </a:t>
            </a:r>
            <a:r>
              <a:rPr lang="ru-RU" sz="4400" i="1" dirty="0"/>
              <a:t>равнина,  </a:t>
            </a:r>
            <a:endParaRPr lang="ru-RU" sz="4400" i="1" dirty="0" smtClean="0"/>
          </a:p>
          <a:p>
            <a:pPr marL="0" indent="0" algn="ctr">
              <a:buNone/>
            </a:pPr>
            <a:r>
              <a:rPr lang="ru-RU" sz="4400" i="1" dirty="0" smtClean="0"/>
              <a:t>    полная </a:t>
            </a:r>
            <a:r>
              <a:rPr lang="ru-RU" sz="4400" i="1" dirty="0"/>
              <a:t>луна.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68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   </a:t>
            </a:r>
            <a:r>
              <a:rPr lang="ru-RU" sz="3600" i="1" dirty="0" smtClean="0"/>
              <a:t>1</a:t>
            </a:r>
            <a:r>
              <a:rPr lang="ru-RU" sz="3600" i="1" dirty="0"/>
              <a:t>) в пушистой шубе (ед. ч., </a:t>
            </a:r>
            <a:r>
              <a:rPr lang="ru-RU" sz="3600" i="1" dirty="0" err="1"/>
              <a:t>ж.р</a:t>
            </a:r>
            <a:r>
              <a:rPr lang="ru-RU" sz="3600" i="1" dirty="0"/>
              <a:t>., </a:t>
            </a:r>
            <a:r>
              <a:rPr lang="ru-RU" sz="3600" i="1" dirty="0" err="1"/>
              <a:t>П.п</a:t>
            </a:r>
            <a:r>
              <a:rPr lang="ru-RU" sz="3600" i="1" dirty="0"/>
              <a:t>.)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 smtClean="0"/>
              <a:t>   2</a:t>
            </a:r>
            <a:r>
              <a:rPr lang="ru-RU" sz="3600" i="1" dirty="0"/>
              <a:t>) острым клювом (</a:t>
            </a:r>
            <a:r>
              <a:rPr lang="ru-RU" sz="3600" i="1" dirty="0" err="1"/>
              <a:t>ед.ч</a:t>
            </a:r>
            <a:r>
              <a:rPr lang="ru-RU" sz="3600" i="1" dirty="0"/>
              <a:t>., </a:t>
            </a:r>
            <a:r>
              <a:rPr lang="ru-RU" sz="3600" i="1" dirty="0" err="1"/>
              <a:t>ж.р</a:t>
            </a:r>
            <a:r>
              <a:rPr lang="ru-RU" sz="3600" i="1" dirty="0"/>
              <a:t>., </a:t>
            </a:r>
            <a:r>
              <a:rPr lang="ru-RU" sz="3600" i="1" dirty="0" err="1"/>
              <a:t>П.п</a:t>
            </a:r>
            <a:r>
              <a:rPr lang="ru-RU" sz="3600" i="1" dirty="0"/>
              <a:t>.)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 smtClean="0"/>
              <a:t>   3</a:t>
            </a:r>
            <a:r>
              <a:rPr lang="ru-RU" sz="3600" i="1" dirty="0"/>
              <a:t>) лёгкой задачи (ед. ч., </a:t>
            </a:r>
            <a:r>
              <a:rPr lang="ru-RU" sz="3600" i="1" dirty="0" err="1"/>
              <a:t>ж.р</a:t>
            </a:r>
            <a:r>
              <a:rPr lang="ru-RU" sz="3600" i="1" dirty="0"/>
              <a:t>., </a:t>
            </a:r>
            <a:r>
              <a:rPr lang="ru-RU" sz="3600" i="1" dirty="0" err="1"/>
              <a:t>И.п</a:t>
            </a:r>
            <a:r>
              <a:rPr lang="ru-RU" sz="3600" i="1" dirty="0"/>
              <a:t>.)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 smtClean="0"/>
              <a:t>   4</a:t>
            </a:r>
            <a:r>
              <a:rPr lang="ru-RU" sz="3600" i="1" dirty="0"/>
              <a:t>) сладкому яблоку (мн. ч., </a:t>
            </a:r>
            <a:r>
              <a:rPr lang="ru-RU" sz="3600" i="1" dirty="0" err="1"/>
              <a:t>В.п</a:t>
            </a:r>
            <a:r>
              <a:rPr lang="ru-RU" sz="3600" i="1" dirty="0"/>
              <a:t>.)</a:t>
            </a:r>
            <a:endParaRPr lang="ru-RU" sz="3600" dirty="0"/>
          </a:p>
          <a:p>
            <a:pPr marL="0" indent="0">
              <a:buNone/>
            </a:pPr>
            <a:r>
              <a:rPr lang="ru-RU" sz="3600" i="1" dirty="0" smtClean="0"/>
              <a:t>   5</a:t>
            </a:r>
            <a:r>
              <a:rPr lang="ru-RU" sz="3600" i="1" dirty="0"/>
              <a:t>) по сыпучим пескам (ед. ч., м. р., </a:t>
            </a:r>
            <a:r>
              <a:rPr lang="ru-RU" sz="3600" i="1" dirty="0" err="1"/>
              <a:t>Д.п</a:t>
            </a:r>
            <a:r>
              <a:rPr lang="ru-RU" sz="3600" i="1" dirty="0"/>
              <a:t>.)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1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i="1" dirty="0" smtClean="0"/>
              <a:t>Спасибо</a:t>
            </a:r>
          </a:p>
          <a:p>
            <a:pPr marL="0" indent="0" algn="ctr">
              <a:buNone/>
            </a:pPr>
            <a:r>
              <a:rPr lang="ru-RU" sz="8800" b="1" i="1" dirty="0" smtClean="0"/>
              <a:t> за урок!</a:t>
            </a:r>
            <a:endParaRPr lang="ru-RU" sz="8800" b="1" i="1" dirty="0"/>
          </a:p>
        </p:txBody>
      </p:sp>
    </p:spTree>
    <p:extLst>
      <p:ext uri="{BB962C8B-B14F-4D97-AF65-F5344CB8AC3E}">
        <p14:creationId xmlns:p14="http://schemas.microsoft.com/office/powerpoint/2010/main" val="226290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192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Русский язык</vt:lpstr>
      <vt:lpstr>Тема урока</vt:lpstr>
      <vt:lpstr>Цель  урока:</vt:lpstr>
      <vt:lpstr>Словарная работа.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Мариша</dc:creator>
  <cp:lastModifiedBy>Мариша</cp:lastModifiedBy>
  <cp:revision>7</cp:revision>
  <dcterms:created xsi:type="dcterms:W3CDTF">2019-02-24T09:44:46Z</dcterms:created>
  <dcterms:modified xsi:type="dcterms:W3CDTF">2019-02-24T10:29:03Z</dcterms:modified>
</cp:coreProperties>
</file>