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513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865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226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73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770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24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34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614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4823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246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98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6B482-571C-48A5-AB36-32A03A0AF6F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E5B13-C7B3-4888-B3F4-153D744A4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5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cuments\&#1057;&#1086;&#1074;&#1077;&#1090;&#1089;&#1082;&#1086;&#1077;%20&#1088;&#1072;&#1076;&#1080;&#1086;%20-%20&#1055;&#1088;&#1086;&#1080;&#1079;&#1074;&#1086;&#1076;&#1089;&#1090;&#1074;&#1077;&#1085;&#1085;&#1072;&#1103;%20&#1075;&#1080;&#1084;&#1085;&#1072;&#1089;&#1090;&#1080;&#1082;&#1072;.mp3" TargetMode="Externa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cuments\&#1044;&#1077;&#1090;&#1089;&#1082;&#1072;&#1103;_&#1087;&#1077;&#1089;&#1085;&#1103;_&#8212;_&#1054;&#1090;_&#1091;&#1083;&#1099;&#1073;&#1082;&#1080;_&#1093;&#1084;&#1091;&#1088;&#1099;&#1081;_&#1076;&#1077;&#1085;&#1100;_&#1089;&#1074;&#1077;&#1090;&#1083;&#1077;&#1081;_&#1054;&#1090;_&#1091;&#1083;&#1099;&#1073;&#1082;&#1080;_&#1074;_&#1085;&#1077;&#1073;&#1077;_&#1088;&#1072;&#1076;&#1091;&#1075;&#1072;_&#1087;&#1088;&#1086;&#1089;&#1085;&#1077;&#1090;&#1089;&#1103;_&#1055;&#1086;&#1076;&#1077;&#1083;&#1080;&#1089;&#1100;_&#1091;&#1083;&#1099;&#1073;&#1082;&#1086;&#1102;_&#1089;&#1074;&#1086;&#1077;&#1081;_&#1048;_&#1086;&#1085;&#1072;_&#1082;_&#1090;&#1077;&#1073;&#1077;_&#1085;&#1077;_&#1088;&#1072;&#1079;_&#1077;&#1097;&#1077;_&#1074;&#1077;&#1088;&#1085;&#1077;&#1090;&#1089;&#1103;_&#1048;_&#1090;&#1086;&#1075;&#1076;&#1072;_&#1085;&#1072;&#1074;&#1077;&#1088;&#1085;&#1103;&#1082;&#1072;_&#1074;&#1076;&#1088;&#1091;&#1075;_&#1079;&#1072;&#1087;&#1083;&#1103;&#1096;&#1091;&#1090;_&#1086;&#1073;&#1083;&#1072;&#1082;&#1072;_&#1048;_&#1082;&#1091;&#1079;&#1085;&#1077;&#1095;&#1080;&#1082;_&#1079;&#1072;&#1087;&#1080;&#1083;&#1080;&#1082;&#1072;&#1077;&#1090;_&#1085;&#1072;_&#1089;&#1082;&#1088;&#1080;&#1087;&#1082;&#1077;_&#1057;_&#1075;&#1086;&#1083;&#1091;&#1073;&#1086;&#1075;&#1086;_&#1088;&#1091;&#1095;&#1077;&#1081;&#1082;&#1072;_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706" y="116632"/>
            <a:ext cx="8764588" cy="659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89689" y="1412775"/>
            <a:ext cx="705678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Доброе утро!</a:t>
            </a:r>
            <a:endParaRPr lang="ru-RU" sz="8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27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486" y="180974"/>
            <a:ext cx="8817808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xn--80aicb9azabid7b6cyb.xn--p1ai/data/upload/photo/343/9dazoc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28092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0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2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1412776"/>
            <a:ext cx="63367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Банкомат выдаёт купюры по 50 и 100 рублей. Пете надо получить 300 рублей. </a:t>
            </a:r>
            <a:endParaRPr 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возможные варианты выдачи данной суммы. Впишите в таблицу свои ответы</a:t>
            </a:r>
          </a:p>
        </p:txBody>
      </p:sp>
    </p:spTree>
    <p:extLst>
      <p:ext uri="{BB962C8B-B14F-4D97-AF65-F5344CB8AC3E}">
        <p14:creationId xmlns:p14="http://schemas.microsoft.com/office/powerpoint/2010/main" xmlns="" val="2178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250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1700808"/>
            <a:ext cx="63367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 1.    (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+ 100 + 100)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2.  (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100 + 100 + 50 + 50)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3.  (100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+ 50 + 50 + 50 + 50)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4.  (50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+ 50 + 50 + 50 + 50 + 50)</a:t>
            </a:r>
          </a:p>
        </p:txBody>
      </p:sp>
    </p:spTree>
    <p:extLst>
      <p:ext uri="{BB962C8B-B14F-4D97-AF65-F5344CB8AC3E}">
        <p14:creationId xmlns:p14="http://schemas.microsoft.com/office/powerpoint/2010/main" xmlns="" val="384698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2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9" y="324433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Производственная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ветское радио - Производственная гимнаст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868" y="507207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92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77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2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552" y="836712"/>
            <a:ext cx="7992888" cy="5416450"/>
          </a:xfrm>
          <a:prstGeom prst="rect">
            <a:avLst/>
          </a:prstGeom>
        </p:spPr>
      </p:pic>
      <p:pic>
        <p:nvPicPr>
          <p:cNvPr id="6" name="Picture 2" descr="https://ds02.infourok.ru/uploads/ex/0b3d/0007bfe4-573b184e/3/hello_html_68278a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843808" y="1556793"/>
            <a:ext cx="447020" cy="30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45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2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6479765"/>
              </p:ext>
            </p:extLst>
          </p:nvPr>
        </p:nvGraphicFramePr>
        <p:xfrm>
          <a:off x="899592" y="980728"/>
          <a:ext cx="7200800" cy="5443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{9DCAF9ED-07DC-4A11-8D7F-57B35C25682E}</a:tableStyleId>
              </a:tblPr>
              <a:tblGrid>
                <a:gridCol w="3603603"/>
                <a:gridCol w="3597197"/>
              </a:tblGrid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Месяц 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Прибыль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январь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562 тыс. рублей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февраль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152 тыс. рублей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март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120 тыс. рублей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апрель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352 тыс. рублей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май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26 тыс. рублей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июнь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990 тыс. рублей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июль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385 тыс. рублей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7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сентябрь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125 тыс. рублей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7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октябрь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455 тыс. рублей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566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2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196752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Банк 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начинает работать </a:t>
            </a:r>
            <a:endParaRPr 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 часов. Каждому клиенту уделяется 15 минут. Во сколько часов   кассир сможет принять 5 клиента?</a:t>
            </a:r>
          </a:p>
        </p:txBody>
      </p:sp>
    </p:spTree>
    <p:extLst>
      <p:ext uri="{BB962C8B-B14F-4D97-AF65-F5344CB8AC3E}">
        <p14:creationId xmlns:p14="http://schemas.microsoft.com/office/powerpoint/2010/main" xmlns="" val="42867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2" y="177673"/>
            <a:ext cx="8976063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ds02.infourok.ru/uploads/ex/0b3d/0007bfe4-573b184e/3/hello_html_68278a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9288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Детская_песня_—_От_улыбки_хмурый_день_светлей_От_улыбки_в_небе_радуга_проснется_Поделись_улыбкою_своей_И_она_к_тебе_не_раз_еще_вернется_И_тогда_наверняка_вдруг_запляшут_облака_И_кузнечик_запиликает_на_скрипке_С_голубого_ручейка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500166" y="585789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388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8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706" y="180975"/>
            <a:ext cx="8764588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1556792"/>
            <a:ext cx="58326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Повторять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Проверять</a:t>
            </a: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Закреплять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69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706" y="180975"/>
            <a:ext cx="8764588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988840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Устные приёмы сложения и вычитания в пределах 1000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6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706" y="180975"/>
            <a:ext cx="8764588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486" y="180974"/>
            <a:ext cx="8817808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340768"/>
            <a:ext cx="61286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endParaRPr lang="ru-RU" sz="5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Повторять</a:t>
            </a:r>
          </a:p>
          <a:p>
            <a:pPr marL="342900" indent="-342900" algn="ctr">
              <a:buAutoNum type="arabicPeriod"/>
            </a:pP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Проверять</a:t>
            </a:r>
          </a:p>
          <a:p>
            <a:pPr marL="342900" indent="-342900" algn="ctr">
              <a:buAutoNum type="arabicPeriod"/>
            </a:pP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Закреплять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9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486" y="180974"/>
            <a:ext cx="8817808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39552" y="980728"/>
            <a:ext cx="4104456" cy="2054708"/>
            <a:chOff x="539552" y="980728"/>
            <a:chExt cx="4104456" cy="20547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835696" y="1052736"/>
              <a:ext cx="2808312" cy="936104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БОЛЬНИЦА</a:t>
              </a:r>
              <a:endParaRPr lang="ru-RU" sz="3200" b="1" dirty="0"/>
            </a:p>
          </p:txBody>
        </p:sp>
        <p:pic>
          <p:nvPicPr>
            <p:cNvPr id="13314" name="Picture 2" descr="http://getinfolist.com/wp-content/uploads/2014/04/hospital-296x300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980728"/>
              <a:ext cx="2027312" cy="2054708"/>
            </a:xfrm>
            <a:prstGeom prst="rect">
              <a:avLst/>
            </a:prstGeom>
            <a:noFill/>
          </p:spPr>
        </p:pic>
      </p:grpSp>
      <p:sp>
        <p:nvSpPr>
          <p:cNvPr id="7" name="Скругленный прямоугольник 6"/>
          <p:cNvSpPr/>
          <p:nvPr/>
        </p:nvSpPr>
        <p:spPr>
          <a:xfrm>
            <a:off x="5004048" y="2996952"/>
            <a:ext cx="3384376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БИБЛИОТЕКА</a:t>
            </a:r>
            <a:endParaRPr lang="ru-RU" sz="3200" b="1" dirty="0"/>
          </a:p>
        </p:txBody>
      </p:sp>
      <p:pic>
        <p:nvPicPr>
          <p:cNvPr id="13316" name="Picture 4" descr="http://images.clipartof.com/thumbnails/1182115-Happy-Librarian-Handing-Books-To-Children-Poster-Art-Prin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12349"/>
          <a:stretch>
            <a:fillRect/>
          </a:stretch>
        </p:blipFill>
        <p:spPr bwMode="auto">
          <a:xfrm>
            <a:off x="3851920" y="2492896"/>
            <a:ext cx="1607344" cy="1296144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1331640" y="4941168"/>
            <a:ext cx="2808312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БАНК</a:t>
            </a:r>
            <a:endParaRPr lang="ru-RU" sz="3200" b="1" dirty="0"/>
          </a:p>
        </p:txBody>
      </p:sp>
      <p:pic>
        <p:nvPicPr>
          <p:cNvPr id="13318" name="Picture 6" descr="http://life.ansor.info/wp-content/uploads/2015/07/bank-fin-uch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509120"/>
            <a:ext cx="2674268" cy="17115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50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486" y="180974"/>
            <a:ext cx="8817808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556793"/>
            <a:ext cx="6912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БАНК: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место, центр, где сосредоточены какие-нибудь предметы, объекты, сведения о банковских данных.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БАНК: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финансовое предприятие, производящее операции 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вкладами, 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кредитами и платежами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288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486" y="180974"/>
            <a:ext cx="8817808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124744"/>
            <a:ext cx="633670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каком ряду числа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располагаются   в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порядке возрастания?</a:t>
            </a:r>
          </a:p>
          <a:p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390, 400, 560, 290</a:t>
            </a:r>
          </a:p>
          <a:p>
            <a:pPr algn="ctr"/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290, 390, 400, 560 </a:t>
            </a:r>
          </a:p>
          <a:p>
            <a:pPr algn="ctr"/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290, 400, 390, 560</a:t>
            </a:r>
          </a:p>
        </p:txBody>
      </p:sp>
    </p:spTree>
    <p:extLst>
      <p:ext uri="{BB962C8B-B14F-4D97-AF65-F5344CB8AC3E}">
        <p14:creationId xmlns:p14="http://schemas.microsoft.com/office/powerpoint/2010/main" xmlns="" val="87418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0230"/>
            <a:ext cx="9036496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988840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Установите закономерность и догадайтесь, какое число пропущено.</a:t>
            </a: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123, 234, 345, …, 567</a:t>
            </a:r>
          </a:p>
        </p:txBody>
      </p:sp>
    </p:spTree>
    <p:extLst>
      <p:ext uri="{BB962C8B-B14F-4D97-AF65-F5344CB8AC3E}">
        <p14:creationId xmlns:p14="http://schemas.microsoft.com/office/powerpoint/2010/main" xmlns="" val="22953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486" y="180974"/>
            <a:ext cx="8817808" cy="653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340768"/>
            <a:ext cx="61926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неверное неравенство.</a:t>
            </a:r>
          </a:p>
          <a:p>
            <a:pPr algn="ctr"/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590 </a:t>
            </a:r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 300    </a:t>
            </a:r>
            <a:endParaRPr lang="ru-RU" sz="5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750 </a:t>
            </a:r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&lt; 700      </a:t>
            </a:r>
            <a:endParaRPr lang="ru-RU" sz="5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840 </a:t>
            </a:r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&lt; 850</a:t>
            </a:r>
          </a:p>
        </p:txBody>
      </p:sp>
    </p:spTree>
    <p:extLst>
      <p:ext uri="{BB962C8B-B14F-4D97-AF65-F5344CB8AC3E}">
        <p14:creationId xmlns:p14="http://schemas.microsoft.com/office/powerpoint/2010/main" xmlns="" val="24894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180</Words>
  <Application>Microsoft Office PowerPoint</Application>
  <PresentationFormat>Экран (4:3)</PresentationFormat>
  <Paragraphs>63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15</cp:revision>
  <dcterms:created xsi:type="dcterms:W3CDTF">2017-02-12T06:03:14Z</dcterms:created>
  <dcterms:modified xsi:type="dcterms:W3CDTF">2017-03-14T08:21:23Z</dcterms:modified>
</cp:coreProperties>
</file>