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79" r:id="rId4"/>
  </p:sldMasterIdLst>
  <p:handoutMasterIdLst>
    <p:handoutMasterId r:id="rId21"/>
  </p:handoutMasterIdLst>
  <p:sldIdLst>
    <p:sldId id="279" r:id="rId5"/>
    <p:sldId id="268" r:id="rId6"/>
    <p:sldId id="267" r:id="rId7"/>
    <p:sldId id="269" r:id="rId8"/>
    <p:sldId id="288" r:id="rId9"/>
    <p:sldId id="300" r:id="rId10"/>
    <p:sldId id="277" r:id="rId11"/>
    <p:sldId id="295" r:id="rId12"/>
    <p:sldId id="278" r:id="rId13"/>
    <p:sldId id="296" r:id="rId14"/>
    <p:sldId id="280" r:id="rId15"/>
    <p:sldId id="297" r:id="rId16"/>
    <p:sldId id="298" r:id="rId17"/>
    <p:sldId id="299" r:id="rId18"/>
    <p:sldId id="285" r:id="rId19"/>
    <p:sldId id="281" r:id="rId20"/>
  </p:sldIdLst>
  <p:sldSz cx="12192000" cy="6858000"/>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52D0D4"/>
    <a:srgbClr val="FF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horzBarState="maximized">
    <p:restoredLeft sz="34589" autoAdjust="0"/>
    <p:restoredTop sz="94660" autoAdjust="0"/>
  </p:normalViewPr>
  <p:slideViewPr>
    <p:cSldViewPr snapToGrid="0">
      <p:cViewPr varScale="1">
        <p:scale>
          <a:sx n="79" d="100"/>
          <a:sy n="79" d="100"/>
        </p:scale>
        <p:origin x="-108" y="-630"/>
      </p:cViewPr>
      <p:guideLst>
        <p:guide orient="horz" pos="2160"/>
        <p:guide pos="3840"/>
      </p:guideLst>
    </p:cSldViewPr>
  </p:slideViewPr>
  <p:outlineViewPr>
    <p:cViewPr>
      <p:scale>
        <a:sx n="33" d="100"/>
        <a:sy n="33" d="100"/>
      </p:scale>
      <p:origin x="0" y="2802"/>
    </p:cViewPr>
  </p:outlineViewPr>
  <p:notesTextViewPr>
    <p:cViewPr>
      <p:scale>
        <a:sx n="3" d="2"/>
        <a:sy n="3" d="2"/>
      </p:scale>
      <p:origin x="0" y="0"/>
    </p:cViewPr>
  </p:notesTextViewPr>
  <p:sorterViewPr>
    <p:cViewPr>
      <p:scale>
        <a:sx n="66" d="100"/>
        <a:sy n="66" d="100"/>
      </p:scale>
      <p:origin x="0" y="0"/>
    </p:cViewPr>
  </p:sorterViewPr>
  <p:notesViewPr>
    <p:cSldViewPr snapToGrid="0">
      <p:cViewPr varScale="1">
        <p:scale>
          <a:sx n="58" d="100"/>
          <a:sy n="58" d="100"/>
        </p:scale>
        <p:origin x="2808" y="72"/>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ru-RU"/>
          </a:p>
        </p:txBody>
      </p:sp>
      <p:sp>
        <p:nvSpPr>
          <p:cNvPr id="3" name="Дата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323CC7CA-2946-430C-9714-D8AB9D83FCEE}" type="datetimeFigureOut">
              <a:rPr lang="ru-RU"/>
              <a:pPr>
                <a:defRPr/>
              </a:pPr>
              <a:t>14.11.2022</a:t>
            </a:fld>
            <a:endParaRPr lang="ru-RU" dirty="0"/>
          </a:p>
        </p:txBody>
      </p:sp>
      <p:sp>
        <p:nvSpPr>
          <p:cNvPr id="4" name="Нижний колонтитул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ru-RU"/>
          </a:p>
        </p:txBody>
      </p:sp>
      <p:sp>
        <p:nvSpPr>
          <p:cNvPr id="5" name="Номер слайда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704204AA-424D-4733-889D-50D56DF9CC3B}" type="slidenum">
              <a:rPr lang="ru-RU"/>
              <a:pPr>
                <a:defRPr/>
              </a:pPr>
              <a:t>‹#›</a:t>
            </a:fld>
            <a:endParaRPr lang="ru-RU" dirty="0"/>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slideMaster" Target="../slideMasters/slideMaster1.xml"/><Relationship Id="rId1" Type="http://schemas.openxmlformats.org/officeDocument/2006/relationships/audio" Target="../media/audio1.wav"/><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3998" y="1898977"/>
            <a:ext cx="9144000" cy="2387600"/>
          </a:xfrm>
          <a:prstGeom prst="rect">
            <a:avLst/>
          </a:prstGeom>
        </p:spPr>
        <p:txBody>
          <a:bodyPr anchor="b"/>
          <a:lstStyle>
            <a:lvl1pPr algn="ctr">
              <a:defRPr sz="6000">
                <a:solidFill>
                  <a:schemeClr val="accent1">
                    <a:lumMod val="75000"/>
                  </a:schemeClr>
                </a:solidFill>
              </a:defRPr>
            </a:lvl1pPr>
          </a:lstStyle>
          <a:p>
            <a:r>
              <a:rPr lang="ru-RU" smtClean="0"/>
              <a:t>Образец заголовка</a:t>
            </a:r>
            <a:endParaRPr lang="ru-RU"/>
          </a:p>
        </p:txBody>
      </p:sp>
      <p:sp>
        <p:nvSpPr>
          <p:cNvPr id="3" name="Подзаголовок 2"/>
          <p:cNvSpPr>
            <a:spLocks noGrp="1"/>
          </p:cNvSpPr>
          <p:nvPr>
            <p:ph type="subTitle" idx="1"/>
          </p:nvPr>
        </p:nvSpPr>
        <p:spPr>
          <a:xfrm>
            <a:off x="3215012" y="4566542"/>
            <a:ext cx="5761973"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dirty="0"/>
          </a:p>
        </p:txBody>
      </p:sp>
    </p:spTree>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Прав_ответ_1">
    <p:spTree>
      <p:nvGrpSpPr>
        <p:cNvPr id="1" name=""/>
        <p:cNvGrpSpPr/>
        <p:nvPr/>
      </p:nvGrpSpPr>
      <p:grpSpPr>
        <a:xfrm>
          <a:off x="0" y="0"/>
          <a:ext cx="0" cy="0"/>
          <a:chOff x="0" y="0"/>
          <a:chExt cx="0" cy="0"/>
        </a:xfrm>
      </p:grpSpPr>
      <p:sp>
        <p:nvSpPr>
          <p:cNvPr id="17" name="Заголовок 1"/>
          <p:cNvSpPr>
            <a:spLocks noGrp="1"/>
          </p:cNvSpPr>
          <p:nvPr>
            <p:ph type="title"/>
          </p:nvPr>
        </p:nvSpPr>
        <p:spPr>
          <a:xfrm>
            <a:off x="3487706" y="385187"/>
            <a:ext cx="5366479" cy="2758191"/>
          </a:xfrm>
          <a:prstGeom prst="rect">
            <a:avLst/>
          </a:prstGeom>
          <a:solidFill>
            <a:schemeClr val="bg1"/>
          </a:solidFill>
          <a:ln w="38100">
            <a:solidFill>
              <a:srgbClr val="52D0D4"/>
            </a:solidFill>
          </a:ln>
        </p:spPr>
        <p:txBody>
          <a:bodyPr vert="horz" lIns="91440" tIns="45720" rIns="91440" bIns="45720" rtlCol="0" anchor="ctr">
            <a:normAutofit/>
          </a:bodyPr>
          <a:lstStyle>
            <a:lvl1pPr algn="ctr">
              <a:defRPr>
                <a:solidFill>
                  <a:schemeClr val="accent1">
                    <a:lumMod val="75000"/>
                  </a:schemeClr>
                </a:solidFill>
              </a:defRPr>
            </a:lvl1pPr>
          </a:lstStyle>
          <a:p>
            <a:r>
              <a:rPr lang="ru-RU" smtClean="0"/>
              <a:t>Образец заголовка</a:t>
            </a:r>
            <a:endParaRPr lang="ru-RU" dirty="0"/>
          </a:p>
        </p:txBody>
      </p:sp>
      <p:sp>
        <p:nvSpPr>
          <p:cNvPr id="14" name="Text Placeholder 3"/>
          <p:cNvSpPr>
            <a:spLocks noGrp="1"/>
          </p:cNvSpPr>
          <p:nvPr>
            <p:ph type="body" sz="quarter" idx="13"/>
          </p:nvPr>
        </p:nvSpPr>
        <p:spPr>
          <a:xfrm>
            <a:off x="4156422" y="3473014"/>
            <a:ext cx="3988800" cy="717550"/>
          </a:xfrm>
          <a:prstGeom prst="rect">
            <a:avLst/>
          </a:prstGeom>
          <a:solidFill>
            <a:schemeClr val="bg1"/>
          </a:solidFill>
          <a:ln w="38100">
            <a:solidFill>
              <a:srgbClr val="52D0D4"/>
            </a:solidFill>
            <a:prstDash val="solid"/>
          </a:ln>
        </p:spPr>
        <p:txBody>
          <a:bodyPr anchor="ctr"/>
          <a:lstStyle>
            <a:lvl1pPr marL="0" indent="0" algn="ctr">
              <a:buFontTx/>
              <a:buNone/>
              <a:defRPr sz="2400">
                <a:solidFill>
                  <a:schemeClr val="accent1">
                    <a:lumMod val="75000"/>
                  </a:schemeClr>
                </a:solidFill>
                <a:latin typeface="+mn-lt"/>
                <a:cs typeface="Segoe UI" panose="020B0502040204020203" pitchFamily="34" charset="0"/>
              </a:defRPr>
            </a:lvl1pPr>
            <a:lvl2pPr marL="342900" indent="0">
              <a:buFontTx/>
              <a:buNone/>
              <a:defRPr sz="1400">
                <a:solidFill>
                  <a:srgbClr val="418E03"/>
                </a:solidFill>
                <a:latin typeface="Segoe UI" panose="020B0502040204020203" pitchFamily="34" charset="0"/>
                <a:cs typeface="Segoe UI" panose="020B0502040204020203" pitchFamily="34" charset="0"/>
              </a:defRPr>
            </a:lvl2pPr>
            <a:lvl3pPr marL="685800" indent="0">
              <a:buFontTx/>
              <a:buNone/>
              <a:defRPr sz="1400">
                <a:solidFill>
                  <a:srgbClr val="418E03"/>
                </a:solidFill>
                <a:latin typeface="Segoe UI" panose="020B0502040204020203" pitchFamily="34" charset="0"/>
                <a:cs typeface="Segoe UI" panose="020B0502040204020203" pitchFamily="34" charset="0"/>
              </a:defRPr>
            </a:lvl3pPr>
            <a:lvl4pPr marL="1028700" indent="0">
              <a:buFontTx/>
              <a:buNone/>
              <a:defRPr sz="1400">
                <a:solidFill>
                  <a:srgbClr val="418E03"/>
                </a:solidFill>
                <a:latin typeface="Segoe UI" panose="020B0502040204020203" pitchFamily="34" charset="0"/>
                <a:cs typeface="Segoe UI" panose="020B0502040204020203" pitchFamily="34" charset="0"/>
              </a:defRPr>
            </a:lvl4pPr>
            <a:lvl5pPr marL="1371600" indent="0">
              <a:buFontTx/>
              <a:buNone/>
              <a:defRPr sz="1400">
                <a:solidFill>
                  <a:srgbClr val="418E03"/>
                </a:solidFill>
                <a:latin typeface="Segoe UI" panose="020B0502040204020203" pitchFamily="34" charset="0"/>
                <a:cs typeface="Segoe UI" panose="020B0502040204020203" pitchFamily="34" charset="0"/>
              </a:defRPr>
            </a:lvl5pPr>
          </a:lstStyle>
          <a:p>
            <a:pPr lvl="0"/>
            <a:r>
              <a:rPr lang="ru-RU" smtClean="0"/>
              <a:t>Образец текста</a:t>
            </a:r>
          </a:p>
        </p:txBody>
      </p:sp>
      <p:sp>
        <p:nvSpPr>
          <p:cNvPr id="15" name="Text Placeholder 6"/>
          <p:cNvSpPr>
            <a:spLocks noGrp="1"/>
          </p:cNvSpPr>
          <p:nvPr>
            <p:ph type="body" sz="quarter" idx="14"/>
          </p:nvPr>
        </p:nvSpPr>
        <p:spPr>
          <a:xfrm>
            <a:off x="4156422" y="4485839"/>
            <a:ext cx="3988800" cy="717550"/>
          </a:xfrm>
          <a:prstGeom prst="rect">
            <a:avLst/>
          </a:prstGeom>
          <a:solidFill>
            <a:schemeClr val="bg1"/>
          </a:solidFill>
          <a:ln w="38100">
            <a:solidFill>
              <a:srgbClr val="52D0D4"/>
            </a:solidFill>
            <a:prstDash val="solid"/>
          </a:ln>
        </p:spPr>
        <p:txBody>
          <a:bodyPr anchor="ctr"/>
          <a:lstStyle>
            <a:lvl1pPr marL="0" indent="0" algn="ctr">
              <a:buFontTx/>
              <a:buNone/>
              <a:defRPr sz="2400">
                <a:solidFill>
                  <a:schemeClr val="accent1">
                    <a:lumMod val="75000"/>
                  </a:schemeClr>
                </a:solidFill>
                <a:latin typeface="+mn-lt"/>
                <a:cs typeface="Segoe UI" panose="020B0502040204020203" pitchFamily="34" charset="0"/>
              </a:defRPr>
            </a:lvl1pPr>
            <a:lvl2pPr>
              <a:defRPr sz="1400">
                <a:latin typeface="Segoe UI" panose="020B0502040204020203" pitchFamily="34" charset="0"/>
                <a:cs typeface="Segoe UI" panose="020B0502040204020203" pitchFamily="34" charset="0"/>
              </a:defRPr>
            </a:lvl2pPr>
            <a:lvl3pPr>
              <a:defRPr sz="1400">
                <a:latin typeface="Segoe UI" panose="020B0502040204020203" pitchFamily="34" charset="0"/>
                <a:cs typeface="Segoe UI" panose="020B0502040204020203" pitchFamily="34" charset="0"/>
              </a:defRPr>
            </a:lvl3pPr>
            <a:lvl4pPr>
              <a:defRPr sz="1400">
                <a:latin typeface="Segoe UI" panose="020B0502040204020203" pitchFamily="34" charset="0"/>
                <a:cs typeface="Segoe UI" panose="020B0502040204020203" pitchFamily="34" charset="0"/>
              </a:defRPr>
            </a:lvl4pPr>
            <a:lvl5pPr>
              <a:defRPr sz="1400">
                <a:latin typeface="Segoe UI" panose="020B0502040204020203" pitchFamily="34" charset="0"/>
                <a:cs typeface="Segoe UI" panose="020B0502040204020203" pitchFamily="34" charset="0"/>
              </a:defRPr>
            </a:lvl5pPr>
          </a:lstStyle>
          <a:p>
            <a:pPr lvl="0"/>
            <a:r>
              <a:rPr lang="ru-RU" smtClean="0"/>
              <a:t>Образец текста</a:t>
            </a:r>
          </a:p>
        </p:txBody>
      </p:sp>
      <p:sp>
        <p:nvSpPr>
          <p:cNvPr id="16" name="Text Placeholder 10"/>
          <p:cNvSpPr>
            <a:spLocks noGrp="1"/>
          </p:cNvSpPr>
          <p:nvPr>
            <p:ph type="body" sz="quarter" idx="15"/>
          </p:nvPr>
        </p:nvSpPr>
        <p:spPr>
          <a:xfrm>
            <a:off x="4156422" y="5498664"/>
            <a:ext cx="3988800" cy="717550"/>
          </a:xfrm>
          <a:prstGeom prst="rect">
            <a:avLst/>
          </a:prstGeom>
          <a:solidFill>
            <a:schemeClr val="bg1"/>
          </a:solidFill>
          <a:ln w="38100">
            <a:solidFill>
              <a:srgbClr val="52D0D4"/>
            </a:solidFill>
            <a:prstDash val="solid"/>
          </a:ln>
        </p:spPr>
        <p:txBody>
          <a:bodyPr anchor="ctr"/>
          <a:lstStyle>
            <a:lvl1pPr marL="0" indent="0" algn="ctr">
              <a:buFontTx/>
              <a:buNone/>
              <a:defRPr sz="2400">
                <a:solidFill>
                  <a:schemeClr val="accent1">
                    <a:lumMod val="75000"/>
                  </a:schemeClr>
                </a:solidFill>
                <a:latin typeface="+mn-lt"/>
                <a:cs typeface="Segoe UI" panose="020B0502040204020203" pitchFamily="34" charset="0"/>
              </a:defRPr>
            </a:lvl1pPr>
            <a:lvl2pPr marL="342900" indent="0" algn="ctr">
              <a:buFontTx/>
              <a:buNone/>
              <a:defRPr sz="1400">
                <a:latin typeface="Segoe UI" panose="020B0502040204020203" pitchFamily="34" charset="0"/>
                <a:cs typeface="Segoe UI" panose="020B0502040204020203" pitchFamily="34" charset="0"/>
              </a:defRPr>
            </a:lvl2pPr>
            <a:lvl3pPr marL="685800" indent="0" algn="ctr">
              <a:buFontTx/>
              <a:buNone/>
              <a:defRPr sz="1400">
                <a:latin typeface="Segoe UI" panose="020B0502040204020203" pitchFamily="34" charset="0"/>
                <a:cs typeface="Segoe UI" panose="020B0502040204020203" pitchFamily="34" charset="0"/>
              </a:defRPr>
            </a:lvl3pPr>
            <a:lvl4pPr marL="1028700" indent="0" algn="ctr">
              <a:buFontTx/>
              <a:buNone/>
              <a:defRPr sz="1400">
                <a:latin typeface="Segoe UI" panose="020B0502040204020203" pitchFamily="34" charset="0"/>
                <a:cs typeface="Segoe UI" panose="020B0502040204020203" pitchFamily="34" charset="0"/>
              </a:defRPr>
            </a:lvl4pPr>
            <a:lvl5pPr marL="1371600" indent="0" algn="ctr">
              <a:buFontTx/>
              <a:buNone/>
              <a:defRPr sz="1400">
                <a:latin typeface="Segoe UI" panose="020B0502040204020203" pitchFamily="34" charset="0"/>
                <a:cs typeface="Segoe UI" panose="020B0502040204020203" pitchFamily="34" charset="0"/>
              </a:defRPr>
            </a:lvl5pPr>
          </a:lstStyle>
          <a:p>
            <a:pPr lvl="0"/>
            <a:r>
              <a:rPr lang="ru-RU" smtClean="0"/>
              <a:t>Образец текста</a:t>
            </a:r>
          </a:p>
        </p:txBody>
      </p:sp>
    </p:spTree>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Прав_ответ_1">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cstate="email"/>
          <a:srcRect/>
          <a:stretch>
            <a:fillRect/>
          </a:stretch>
        </p:blipFill>
        <p:spPr bwMode="auto">
          <a:xfrm>
            <a:off x="615950" y="2586038"/>
            <a:ext cx="2417763" cy="3455987"/>
          </a:xfrm>
          <a:prstGeom prst="rect">
            <a:avLst/>
          </a:prstGeom>
          <a:noFill/>
          <a:ln w="9525">
            <a:noFill/>
            <a:miter lim="800000"/>
            <a:headEnd/>
            <a:tailEnd/>
          </a:ln>
        </p:spPr>
      </p:pic>
      <p:pic>
        <p:nvPicPr>
          <p:cNvPr id="7" name="Рисунок 6"/>
          <p:cNvPicPr>
            <a:picLocks noChangeAspect="1"/>
          </p:cNvPicPr>
          <p:nvPr/>
        </p:nvPicPr>
        <p:blipFill>
          <a:blip r:embed="rId3" cstate="email"/>
          <a:srcRect/>
          <a:stretch>
            <a:fillRect/>
          </a:stretch>
        </p:blipFill>
        <p:spPr bwMode="auto">
          <a:xfrm>
            <a:off x="9585325" y="2889250"/>
            <a:ext cx="2114550" cy="3146425"/>
          </a:xfrm>
          <a:prstGeom prst="rect">
            <a:avLst/>
          </a:prstGeom>
          <a:noFill/>
          <a:ln w="9525">
            <a:noFill/>
            <a:miter lim="800000"/>
            <a:headEnd/>
            <a:tailEnd/>
          </a:ln>
        </p:spPr>
      </p:pic>
      <p:pic>
        <p:nvPicPr>
          <p:cNvPr id="8" name="Рисунок 7"/>
          <p:cNvPicPr>
            <a:picLocks noChangeAspect="1"/>
          </p:cNvPicPr>
          <p:nvPr userDrawn="1"/>
        </p:nvPicPr>
        <p:blipFill>
          <a:blip r:embed="rId2" cstate="email"/>
          <a:srcRect/>
          <a:stretch>
            <a:fillRect/>
          </a:stretch>
        </p:blipFill>
        <p:spPr bwMode="auto">
          <a:xfrm>
            <a:off x="615950" y="2586038"/>
            <a:ext cx="2417763" cy="3455987"/>
          </a:xfrm>
          <a:prstGeom prst="rect">
            <a:avLst/>
          </a:prstGeom>
          <a:noFill/>
          <a:ln w="9525">
            <a:noFill/>
            <a:miter lim="800000"/>
            <a:headEnd/>
            <a:tailEnd/>
          </a:ln>
        </p:spPr>
      </p:pic>
      <p:pic>
        <p:nvPicPr>
          <p:cNvPr id="9" name="Рисунок 8"/>
          <p:cNvPicPr>
            <a:picLocks noChangeAspect="1"/>
          </p:cNvPicPr>
          <p:nvPr userDrawn="1"/>
        </p:nvPicPr>
        <p:blipFill>
          <a:blip r:embed="rId3" cstate="email"/>
          <a:srcRect/>
          <a:stretch>
            <a:fillRect/>
          </a:stretch>
        </p:blipFill>
        <p:spPr bwMode="auto">
          <a:xfrm>
            <a:off x="9585325" y="2889250"/>
            <a:ext cx="2114550" cy="3146425"/>
          </a:xfrm>
          <a:prstGeom prst="rect">
            <a:avLst/>
          </a:prstGeom>
          <a:noFill/>
          <a:ln w="9525">
            <a:noFill/>
            <a:miter lim="800000"/>
            <a:headEnd/>
            <a:tailEnd/>
          </a:ln>
        </p:spPr>
      </p:pic>
      <p:sp>
        <p:nvSpPr>
          <p:cNvPr id="13" name="Заголовок 1"/>
          <p:cNvSpPr>
            <a:spLocks noGrp="1"/>
          </p:cNvSpPr>
          <p:nvPr>
            <p:ph type="title"/>
          </p:nvPr>
        </p:nvSpPr>
        <p:spPr>
          <a:xfrm>
            <a:off x="3487706" y="385187"/>
            <a:ext cx="5366479" cy="2758191"/>
          </a:xfrm>
          <a:prstGeom prst="rect">
            <a:avLst/>
          </a:prstGeom>
          <a:solidFill>
            <a:schemeClr val="bg1"/>
          </a:solidFill>
          <a:ln w="38100">
            <a:solidFill>
              <a:srgbClr val="52D0D4"/>
            </a:solidFill>
          </a:ln>
        </p:spPr>
        <p:txBody>
          <a:bodyPr vert="horz" lIns="91440" tIns="45720" rIns="91440" bIns="45720" rtlCol="0" anchor="ctr">
            <a:normAutofit/>
          </a:bodyPr>
          <a:lstStyle>
            <a:lvl1pPr algn="ctr">
              <a:defRPr>
                <a:solidFill>
                  <a:schemeClr val="accent1">
                    <a:lumMod val="75000"/>
                  </a:schemeClr>
                </a:solidFill>
              </a:defRPr>
            </a:lvl1pPr>
          </a:lstStyle>
          <a:p>
            <a:r>
              <a:rPr lang="ru-RU" smtClean="0"/>
              <a:t>Образец заголовка</a:t>
            </a:r>
            <a:endParaRPr lang="ru-RU" dirty="0"/>
          </a:p>
        </p:txBody>
      </p:sp>
      <p:sp>
        <p:nvSpPr>
          <p:cNvPr id="14" name="Text Placeholder 3"/>
          <p:cNvSpPr>
            <a:spLocks noGrp="1"/>
          </p:cNvSpPr>
          <p:nvPr>
            <p:ph type="body" sz="quarter" idx="13"/>
          </p:nvPr>
        </p:nvSpPr>
        <p:spPr>
          <a:xfrm>
            <a:off x="4156422" y="3473014"/>
            <a:ext cx="3988800" cy="717550"/>
          </a:xfrm>
          <a:prstGeom prst="rect">
            <a:avLst/>
          </a:prstGeom>
          <a:solidFill>
            <a:schemeClr val="bg1"/>
          </a:solidFill>
          <a:ln w="38100">
            <a:solidFill>
              <a:srgbClr val="52D0D4"/>
            </a:solidFill>
            <a:prstDash val="solid"/>
          </a:ln>
        </p:spPr>
        <p:txBody>
          <a:bodyPr anchor="ctr"/>
          <a:lstStyle>
            <a:lvl1pPr marL="0" indent="0" algn="ctr">
              <a:buFontTx/>
              <a:buNone/>
              <a:defRPr sz="2400">
                <a:solidFill>
                  <a:schemeClr val="accent1">
                    <a:lumMod val="75000"/>
                  </a:schemeClr>
                </a:solidFill>
                <a:latin typeface="+mn-lt"/>
                <a:cs typeface="Segoe UI" panose="020B0502040204020203" pitchFamily="34" charset="0"/>
              </a:defRPr>
            </a:lvl1pPr>
            <a:lvl2pPr marL="342900" indent="0">
              <a:buFontTx/>
              <a:buNone/>
              <a:defRPr sz="1400">
                <a:solidFill>
                  <a:srgbClr val="418E03"/>
                </a:solidFill>
                <a:latin typeface="Segoe UI" panose="020B0502040204020203" pitchFamily="34" charset="0"/>
                <a:cs typeface="Segoe UI" panose="020B0502040204020203" pitchFamily="34" charset="0"/>
              </a:defRPr>
            </a:lvl2pPr>
            <a:lvl3pPr marL="685800" indent="0">
              <a:buFontTx/>
              <a:buNone/>
              <a:defRPr sz="1400">
                <a:solidFill>
                  <a:srgbClr val="418E03"/>
                </a:solidFill>
                <a:latin typeface="Segoe UI" panose="020B0502040204020203" pitchFamily="34" charset="0"/>
                <a:cs typeface="Segoe UI" panose="020B0502040204020203" pitchFamily="34" charset="0"/>
              </a:defRPr>
            </a:lvl3pPr>
            <a:lvl4pPr marL="1028700" indent="0">
              <a:buFontTx/>
              <a:buNone/>
              <a:defRPr sz="1400">
                <a:solidFill>
                  <a:srgbClr val="418E03"/>
                </a:solidFill>
                <a:latin typeface="Segoe UI" panose="020B0502040204020203" pitchFamily="34" charset="0"/>
                <a:cs typeface="Segoe UI" panose="020B0502040204020203" pitchFamily="34" charset="0"/>
              </a:defRPr>
            </a:lvl4pPr>
            <a:lvl5pPr marL="1371600" indent="0">
              <a:buFontTx/>
              <a:buNone/>
              <a:defRPr sz="1400">
                <a:solidFill>
                  <a:srgbClr val="418E03"/>
                </a:solidFill>
                <a:latin typeface="Segoe UI" panose="020B0502040204020203" pitchFamily="34" charset="0"/>
                <a:cs typeface="Segoe UI" panose="020B0502040204020203" pitchFamily="34" charset="0"/>
              </a:defRPr>
            </a:lvl5pPr>
          </a:lstStyle>
          <a:p>
            <a:pPr lvl="0"/>
            <a:r>
              <a:rPr lang="ru-RU" smtClean="0"/>
              <a:t>Образец текста</a:t>
            </a:r>
          </a:p>
        </p:txBody>
      </p:sp>
      <p:sp>
        <p:nvSpPr>
          <p:cNvPr id="15" name="Text Placeholder 6"/>
          <p:cNvSpPr>
            <a:spLocks noGrp="1"/>
          </p:cNvSpPr>
          <p:nvPr>
            <p:ph type="body" sz="quarter" idx="14"/>
          </p:nvPr>
        </p:nvSpPr>
        <p:spPr>
          <a:xfrm>
            <a:off x="4156422" y="4485839"/>
            <a:ext cx="3988800" cy="717550"/>
          </a:xfrm>
          <a:prstGeom prst="rect">
            <a:avLst/>
          </a:prstGeom>
          <a:solidFill>
            <a:schemeClr val="bg1"/>
          </a:solidFill>
          <a:ln w="38100">
            <a:solidFill>
              <a:srgbClr val="52D0D4"/>
            </a:solidFill>
            <a:prstDash val="solid"/>
          </a:ln>
        </p:spPr>
        <p:txBody>
          <a:bodyPr anchor="ctr"/>
          <a:lstStyle>
            <a:lvl1pPr marL="0" indent="0" algn="ctr">
              <a:buFontTx/>
              <a:buNone/>
              <a:defRPr sz="2400">
                <a:solidFill>
                  <a:schemeClr val="accent1">
                    <a:lumMod val="75000"/>
                  </a:schemeClr>
                </a:solidFill>
                <a:latin typeface="+mn-lt"/>
                <a:cs typeface="Segoe UI" panose="020B0502040204020203" pitchFamily="34" charset="0"/>
              </a:defRPr>
            </a:lvl1pPr>
            <a:lvl2pPr>
              <a:defRPr sz="1400">
                <a:latin typeface="Segoe UI" panose="020B0502040204020203" pitchFamily="34" charset="0"/>
                <a:cs typeface="Segoe UI" panose="020B0502040204020203" pitchFamily="34" charset="0"/>
              </a:defRPr>
            </a:lvl2pPr>
            <a:lvl3pPr>
              <a:defRPr sz="1400">
                <a:latin typeface="Segoe UI" panose="020B0502040204020203" pitchFamily="34" charset="0"/>
                <a:cs typeface="Segoe UI" panose="020B0502040204020203" pitchFamily="34" charset="0"/>
              </a:defRPr>
            </a:lvl3pPr>
            <a:lvl4pPr>
              <a:defRPr sz="1400">
                <a:latin typeface="Segoe UI" panose="020B0502040204020203" pitchFamily="34" charset="0"/>
                <a:cs typeface="Segoe UI" panose="020B0502040204020203" pitchFamily="34" charset="0"/>
              </a:defRPr>
            </a:lvl4pPr>
            <a:lvl5pPr>
              <a:defRPr sz="1400">
                <a:latin typeface="Segoe UI" panose="020B0502040204020203" pitchFamily="34" charset="0"/>
                <a:cs typeface="Segoe UI" panose="020B0502040204020203" pitchFamily="34" charset="0"/>
              </a:defRPr>
            </a:lvl5pPr>
          </a:lstStyle>
          <a:p>
            <a:pPr lvl="0"/>
            <a:r>
              <a:rPr lang="ru-RU" smtClean="0"/>
              <a:t>Образец текста</a:t>
            </a:r>
          </a:p>
        </p:txBody>
      </p:sp>
      <p:sp>
        <p:nvSpPr>
          <p:cNvPr id="16" name="Text Placeholder 10"/>
          <p:cNvSpPr>
            <a:spLocks noGrp="1"/>
          </p:cNvSpPr>
          <p:nvPr>
            <p:ph type="body" sz="quarter" idx="15"/>
          </p:nvPr>
        </p:nvSpPr>
        <p:spPr>
          <a:xfrm>
            <a:off x="4156422" y="5498664"/>
            <a:ext cx="3988800" cy="717550"/>
          </a:xfrm>
          <a:prstGeom prst="rect">
            <a:avLst/>
          </a:prstGeom>
          <a:solidFill>
            <a:schemeClr val="bg1"/>
          </a:solidFill>
          <a:ln w="38100">
            <a:solidFill>
              <a:srgbClr val="52D0D4"/>
            </a:solidFill>
            <a:prstDash val="solid"/>
          </a:ln>
        </p:spPr>
        <p:txBody>
          <a:bodyPr anchor="ctr"/>
          <a:lstStyle>
            <a:lvl1pPr marL="0" indent="0" algn="ctr">
              <a:buFontTx/>
              <a:buNone/>
              <a:defRPr sz="2400">
                <a:solidFill>
                  <a:schemeClr val="accent1">
                    <a:lumMod val="75000"/>
                  </a:schemeClr>
                </a:solidFill>
                <a:latin typeface="+mn-lt"/>
                <a:cs typeface="Segoe UI" panose="020B0502040204020203" pitchFamily="34" charset="0"/>
              </a:defRPr>
            </a:lvl1pPr>
            <a:lvl2pPr marL="342900" indent="0" algn="ctr">
              <a:buFontTx/>
              <a:buNone/>
              <a:defRPr sz="1400">
                <a:latin typeface="Segoe UI" panose="020B0502040204020203" pitchFamily="34" charset="0"/>
                <a:cs typeface="Segoe UI" panose="020B0502040204020203" pitchFamily="34" charset="0"/>
              </a:defRPr>
            </a:lvl2pPr>
            <a:lvl3pPr marL="685800" indent="0" algn="ctr">
              <a:buFontTx/>
              <a:buNone/>
              <a:defRPr sz="1400">
                <a:latin typeface="Segoe UI" panose="020B0502040204020203" pitchFamily="34" charset="0"/>
                <a:cs typeface="Segoe UI" panose="020B0502040204020203" pitchFamily="34" charset="0"/>
              </a:defRPr>
            </a:lvl3pPr>
            <a:lvl4pPr marL="1028700" indent="0" algn="ctr">
              <a:buFontTx/>
              <a:buNone/>
              <a:defRPr sz="1400">
                <a:latin typeface="Segoe UI" panose="020B0502040204020203" pitchFamily="34" charset="0"/>
                <a:cs typeface="Segoe UI" panose="020B0502040204020203" pitchFamily="34" charset="0"/>
              </a:defRPr>
            </a:lvl4pPr>
            <a:lvl5pPr marL="1371600" indent="0" algn="ctr">
              <a:buFontTx/>
              <a:buNone/>
              <a:defRPr sz="1400">
                <a:latin typeface="Segoe UI" panose="020B0502040204020203" pitchFamily="34" charset="0"/>
                <a:cs typeface="Segoe UI" panose="020B0502040204020203" pitchFamily="34" charset="0"/>
              </a:defRPr>
            </a:lvl5pPr>
          </a:lstStyle>
          <a:p>
            <a:pPr lvl="0"/>
            <a:r>
              <a:rPr lang="ru-RU" smtClean="0"/>
              <a:t>Образец текста</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par>
                                <p:cTn id="8" presetID="3" presetClass="entr" presetSubtype="1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linds(horizontal)">
                                      <p:cBhvr>
                                        <p:cTn id="10" dur="500"/>
                                        <p:tgtEl>
                                          <p:spTgt spid="7"/>
                                        </p:tgtEl>
                                      </p:cBhvr>
                                    </p:animEffect>
                                  </p:childTnLst>
                                </p:cTn>
                              </p:par>
                              <p:par>
                                <p:cTn id="11" presetID="3" presetClass="entr" presetSubtype="1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blinds(horizontal)">
                                      <p:cBhvr>
                                        <p:cTn id="13" dur="500"/>
                                        <p:tgtEl>
                                          <p:spTgt spid="8"/>
                                        </p:tgtEl>
                                      </p:cBhvr>
                                    </p:animEffect>
                                  </p:childTnLst>
                                </p:cTn>
                              </p:par>
                              <p:par>
                                <p:cTn id="14" presetID="3" presetClass="entr" presetSubtype="10"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blinds(horizontal)">
                                      <p:cBhvr>
                                        <p:cTn id="1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Прав_ответ_1">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cstate="email"/>
          <a:srcRect/>
          <a:stretch>
            <a:fillRect/>
          </a:stretch>
        </p:blipFill>
        <p:spPr bwMode="auto">
          <a:xfrm>
            <a:off x="574675" y="2744788"/>
            <a:ext cx="2298700" cy="3297237"/>
          </a:xfrm>
          <a:prstGeom prst="rect">
            <a:avLst/>
          </a:prstGeom>
          <a:noFill/>
          <a:ln w="9525">
            <a:noFill/>
            <a:miter lim="800000"/>
            <a:headEnd/>
            <a:tailEnd/>
          </a:ln>
        </p:spPr>
      </p:pic>
      <p:pic>
        <p:nvPicPr>
          <p:cNvPr id="7" name="Рисунок 6"/>
          <p:cNvPicPr>
            <a:picLocks noChangeAspect="1"/>
          </p:cNvPicPr>
          <p:nvPr/>
        </p:nvPicPr>
        <p:blipFill>
          <a:blip r:embed="rId3" cstate="email"/>
          <a:srcRect/>
          <a:stretch>
            <a:fillRect/>
          </a:stretch>
        </p:blipFill>
        <p:spPr bwMode="auto">
          <a:xfrm>
            <a:off x="9809163" y="2290763"/>
            <a:ext cx="1643062" cy="3751262"/>
          </a:xfrm>
          <a:prstGeom prst="rect">
            <a:avLst/>
          </a:prstGeom>
          <a:noFill/>
          <a:ln w="9525">
            <a:noFill/>
            <a:miter lim="800000"/>
            <a:headEnd/>
            <a:tailEnd/>
          </a:ln>
        </p:spPr>
      </p:pic>
      <p:pic>
        <p:nvPicPr>
          <p:cNvPr id="9" name="Рисунок 8"/>
          <p:cNvPicPr>
            <a:picLocks noChangeAspect="1"/>
          </p:cNvPicPr>
          <p:nvPr userDrawn="1"/>
        </p:nvPicPr>
        <p:blipFill>
          <a:blip r:embed="rId2" cstate="email"/>
          <a:srcRect/>
          <a:stretch>
            <a:fillRect/>
          </a:stretch>
        </p:blipFill>
        <p:spPr bwMode="auto">
          <a:xfrm>
            <a:off x="574675" y="2744788"/>
            <a:ext cx="2298700" cy="3297237"/>
          </a:xfrm>
          <a:prstGeom prst="rect">
            <a:avLst/>
          </a:prstGeom>
          <a:noFill/>
          <a:ln w="9525">
            <a:noFill/>
            <a:miter lim="800000"/>
            <a:headEnd/>
            <a:tailEnd/>
          </a:ln>
        </p:spPr>
      </p:pic>
      <p:pic>
        <p:nvPicPr>
          <p:cNvPr id="10" name="Рисунок 9"/>
          <p:cNvPicPr>
            <a:picLocks noChangeAspect="1"/>
          </p:cNvPicPr>
          <p:nvPr userDrawn="1"/>
        </p:nvPicPr>
        <p:blipFill>
          <a:blip r:embed="rId3" cstate="email"/>
          <a:srcRect/>
          <a:stretch>
            <a:fillRect/>
          </a:stretch>
        </p:blipFill>
        <p:spPr bwMode="auto">
          <a:xfrm>
            <a:off x="9809163" y="2290763"/>
            <a:ext cx="1643062" cy="3751262"/>
          </a:xfrm>
          <a:prstGeom prst="rect">
            <a:avLst/>
          </a:prstGeom>
          <a:noFill/>
          <a:ln w="9525">
            <a:noFill/>
            <a:miter lim="800000"/>
            <a:headEnd/>
            <a:tailEnd/>
          </a:ln>
        </p:spPr>
      </p:pic>
      <p:sp>
        <p:nvSpPr>
          <p:cNvPr id="8" name="Заголовок 1"/>
          <p:cNvSpPr>
            <a:spLocks noGrp="1"/>
          </p:cNvSpPr>
          <p:nvPr>
            <p:ph type="title"/>
          </p:nvPr>
        </p:nvSpPr>
        <p:spPr>
          <a:xfrm>
            <a:off x="3487706" y="385187"/>
            <a:ext cx="5366479" cy="2758191"/>
          </a:xfrm>
          <a:prstGeom prst="rect">
            <a:avLst/>
          </a:prstGeom>
          <a:solidFill>
            <a:schemeClr val="bg1"/>
          </a:solidFill>
          <a:ln w="38100">
            <a:solidFill>
              <a:srgbClr val="52D0D4"/>
            </a:solidFill>
          </a:ln>
        </p:spPr>
        <p:txBody>
          <a:bodyPr vert="horz" lIns="91440" tIns="45720" rIns="91440" bIns="45720" rtlCol="0" anchor="ctr">
            <a:normAutofit/>
          </a:bodyPr>
          <a:lstStyle>
            <a:lvl1pPr algn="ctr">
              <a:defRPr>
                <a:solidFill>
                  <a:schemeClr val="accent1">
                    <a:lumMod val="75000"/>
                  </a:schemeClr>
                </a:solidFill>
              </a:defRPr>
            </a:lvl1pPr>
          </a:lstStyle>
          <a:p>
            <a:r>
              <a:rPr lang="ru-RU" smtClean="0"/>
              <a:t>Образец заголовка</a:t>
            </a:r>
            <a:endParaRPr lang="ru-RU" dirty="0"/>
          </a:p>
        </p:txBody>
      </p:sp>
      <p:sp>
        <p:nvSpPr>
          <p:cNvPr id="11" name="Text Placeholder 3"/>
          <p:cNvSpPr>
            <a:spLocks noGrp="1"/>
          </p:cNvSpPr>
          <p:nvPr>
            <p:ph type="body" sz="quarter" idx="13"/>
          </p:nvPr>
        </p:nvSpPr>
        <p:spPr>
          <a:xfrm>
            <a:off x="4156422" y="3473014"/>
            <a:ext cx="3988800" cy="717550"/>
          </a:xfrm>
          <a:prstGeom prst="rect">
            <a:avLst/>
          </a:prstGeom>
          <a:solidFill>
            <a:schemeClr val="bg1"/>
          </a:solidFill>
          <a:ln w="38100">
            <a:solidFill>
              <a:srgbClr val="52D0D4"/>
            </a:solidFill>
            <a:prstDash val="solid"/>
          </a:ln>
        </p:spPr>
        <p:txBody>
          <a:bodyPr anchor="ctr"/>
          <a:lstStyle>
            <a:lvl1pPr marL="0" indent="0" algn="ctr">
              <a:buFontTx/>
              <a:buNone/>
              <a:defRPr sz="2400">
                <a:solidFill>
                  <a:schemeClr val="accent1">
                    <a:lumMod val="75000"/>
                  </a:schemeClr>
                </a:solidFill>
                <a:latin typeface="+mn-lt"/>
                <a:cs typeface="Segoe UI" panose="020B0502040204020203" pitchFamily="34" charset="0"/>
              </a:defRPr>
            </a:lvl1pPr>
            <a:lvl2pPr marL="342900" indent="0">
              <a:buFontTx/>
              <a:buNone/>
              <a:defRPr sz="1400">
                <a:solidFill>
                  <a:srgbClr val="418E03"/>
                </a:solidFill>
                <a:latin typeface="Segoe UI" panose="020B0502040204020203" pitchFamily="34" charset="0"/>
                <a:cs typeface="Segoe UI" panose="020B0502040204020203" pitchFamily="34" charset="0"/>
              </a:defRPr>
            </a:lvl2pPr>
            <a:lvl3pPr marL="685800" indent="0">
              <a:buFontTx/>
              <a:buNone/>
              <a:defRPr sz="1400">
                <a:solidFill>
                  <a:srgbClr val="418E03"/>
                </a:solidFill>
                <a:latin typeface="Segoe UI" panose="020B0502040204020203" pitchFamily="34" charset="0"/>
                <a:cs typeface="Segoe UI" panose="020B0502040204020203" pitchFamily="34" charset="0"/>
              </a:defRPr>
            </a:lvl3pPr>
            <a:lvl4pPr marL="1028700" indent="0">
              <a:buFontTx/>
              <a:buNone/>
              <a:defRPr sz="1400">
                <a:solidFill>
                  <a:srgbClr val="418E03"/>
                </a:solidFill>
                <a:latin typeface="Segoe UI" panose="020B0502040204020203" pitchFamily="34" charset="0"/>
                <a:cs typeface="Segoe UI" panose="020B0502040204020203" pitchFamily="34" charset="0"/>
              </a:defRPr>
            </a:lvl4pPr>
            <a:lvl5pPr marL="1371600" indent="0">
              <a:buFontTx/>
              <a:buNone/>
              <a:defRPr sz="1400">
                <a:solidFill>
                  <a:srgbClr val="418E03"/>
                </a:solidFill>
                <a:latin typeface="Segoe UI" panose="020B0502040204020203" pitchFamily="34" charset="0"/>
                <a:cs typeface="Segoe UI" panose="020B0502040204020203" pitchFamily="34" charset="0"/>
              </a:defRPr>
            </a:lvl5pPr>
          </a:lstStyle>
          <a:p>
            <a:pPr lvl="0"/>
            <a:r>
              <a:rPr lang="ru-RU" smtClean="0"/>
              <a:t>Образец текста</a:t>
            </a:r>
          </a:p>
        </p:txBody>
      </p:sp>
      <p:sp>
        <p:nvSpPr>
          <p:cNvPr id="12" name="Text Placeholder 6"/>
          <p:cNvSpPr>
            <a:spLocks noGrp="1"/>
          </p:cNvSpPr>
          <p:nvPr>
            <p:ph type="body" sz="quarter" idx="14"/>
          </p:nvPr>
        </p:nvSpPr>
        <p:spPr>
          <a:xfrm>
            <a:off x="4156422" y="4485839"/>
            <a:ext cx="3988800" cy="717550"/>
          </a:xfrm>
          <a:prstGeom prst="rect">
            <a:avLst/>
          </a:prstGeom>
          <a:solidFill>
            <a:schemeClr val="bg1"/>
          </a:solidFill>
          <a:ln w="38100">
            <a:solidFill>
              <a:srgbClr val="52D0D4"/>
            </a:solidFill>
            <a:prstDash val="solid"/>
          </a:ln>
        </p:spPr>
        <p:txBody>
          <a:bodyPr anchor="ctr"/>
          <a:lstStyle>
            <a:lvl1pPr marL="0" indent="0" algn="ctr">
              <a:buFontTx/>
              <a:buNone/>
              <a:defRPr sz="2400">
                <a:solidFill>
                  <a:schemeClr val="accent1">
                    <a:lumMod val="75000"/>
                  </a:schemeClr>
                </a:solidFill>
                <a:latin typeface="+mn-lt"/>
                <a:cs typeface="Segoe UI" panose="020B0502040204020203" pitchFamily="34" charset="0"/>
              </a:defRPr>
            </a:lvl1pPr>
            <a:lvl2pPr>
              <a:defRPr sz="1400">
                <a:latin typeface="Segoe UI" panose="020B0502040204020203" pitchFamily="34" charset="0"/>
                <a:cs typeface="Segoe UI" panose="020B0502040204020203" pitchFamily="34" charset="0"/>
              </a:defRPr>
            </a:lvl2pPr>
            <a:lvl3pPr>
              <a:defRPr sz="1400">
                <a:latin typeface="Segoe UI" panose="020B0502040204020203" pitchFamily="34" charset="0"/>
                <a:cs typeface="Segoe UI" panose="020B0502040204020203" pitchFamily="34" charset="0"/>
              </a:defRPr>
            </a:lvl3pPr>
            <a:lvl4pPr>
              <a:defRPr sz="1400">
                <a:latin typeface="Segoe UI" panose="020B0502040204020203" pitchFamily="34" charset="0"/>
                <a:cs typeface="Segoe UI" panose="020B0502040204020203" pitchFamily="34" charset="0"/>
              </a:defRPr>
            </a:lvl4pPr>
            <a:lvl5pPr>
              <a:defRPr sz="1400">
                <a:latin typeface="Segoe UI" panose="020B0502040204020203" pitchFamily="34" charset="0"/>
                <a:cs typeface="Segoe UI" panose="020B0502040204020203" pitchFamily="34" charset="0"/>
              </a:defRPr>
            </a:lvl5pPr>
          </a:lstStyle>
          <a:p>
            <a:pPr lvl="0"/>
            <a:r>
              <a:rPr lang="ru-RU" smtClean="0"/>
              <a:t>Образец текста</a:t>
            </a:r>
          </a:p>
        </p:txBody>
      </p:sp>
      <p:sp>
        <p:nvSpPr>
          <p:cNvPr id="13" name="Text Placeholder 10"/>
          <p:cNvSpPr>
            <a:spLocks noGrp="1"/>
          </p:cNvSpPr>
          <p:nvPr>
            <p:ph type="body" sz="quarter" idx="15"/>
          </p:nvPr>
        </p:nvSpPr>
        <p:spPr>
          <a:xfrm>
            <a:off x="4156422" y="5498664"/>
            <a:ext cx="3988800" cy="717550"/>
          </a:xfrm>
          <a:prstGeom prst="rect">
            <a:avLst/>
          </a:prstGeom>
          <a:solidFill>
            <a:schemeClr val="bg1"/>
          </a:solidFill>
          <a:ln w="38100">
            <a:solidFill>
              <a:srgbClr val="52D0D4"/>
            </a:solidFill>
            <a:prstDash val="solid"/>
          </a:ln>
        </p:spPr>
        <p:txBody>
          <a:bodyPr anchor="ctr"/>
          <a:lstStyle>
            <a:lvl1pPr marL="0" indent="0" algn="ctr">
              <a:buFontTx/>
              <a:buNone/>
              <a:defRPr sz="2400">
                <a:solidFill>
                  <a:schemeClr val="accent1">
                    <a:lumMod val="75000"/>
                  </a:schemeClr>
                </a:solidFill>
                <a:latin typeface="+mn-lt"/>
                <a:cs typeface="Segoe UI" panose="020B0502040204020203" pitchFamily="34" charset="0"/>
              </a:defRPr>
            </a:lvl1pPr>
            <a:lvl2pPr marL="342900" indent="0" algn="ctr">
              <a:buFontTx/>
              <a:buNone/>
              <a:defRPr sz="1400">
                <a:latin typeface="Segoe UI" panose="020B0502040204020203" pitchFamily="34" charset="0"/>
                <a:cs typeface="Segoe UI" panose="020B0502040204020203" pitchFamily="34" charset="0"/>
              </a:defRPr>
            </a:lvl2pPr>
            <a:lvl3pPr marL="685800" indent="0" algn="ctr">
              <a:buFontTx/>
              <a:buNone/>
              <a:defRPr sz="1400">
                <a:latin typeface="Segoe UI" panose="020B0502040204020203" pitchFamily="34" charset="0"/>
                <a:cs typeface="Segoe UI" panose="020B0502040204020203" pitchFamily="34" charset="0"/>
              </a:defRPr>
            </a:lvl3pPr>
            <a:lvl4pPr marL="1028700" indent="0" algn="ctr">
              <a:buFontTx/>
              <a:buNone/>
              <a:defRPr sz="1400">
                <a:latin typeface="Segoe UI" panose="020B0502040204020203" pitchFamily="34" charset="0"/>
                <a:cs typeface="Segoe UI" panose="020B0502040204020203" pitchFamily="34" charset="0"/>
              </a:defRPr>
            </a:lvl4pPr>
            <a:lvl5pPr marL="1371600" indent="0" algn="ctr">
              <a:buFontTx/>
              <a:buNone/>
              <a:defRPr sz="1400">
                <a:latin typeface="Segoe UI" panose="020B0502040204020203" pitchFamily="34" charset="0"/>
                <a:cs typeface="Segoe UI" panose="020B0502040204020203" pitchFamily="34" charset="0"/>
              </a:defRPr>
            </a:lvl5pPr>
          </a:lstStyle>
          <a:p>
            <a:pPr lvl="0"/>
            <a:r>
              <a:rPr lang="ru-RU" smtClean="0"/>
              <a:t>Образец текста</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par>
                                <p:cTn id="8" presetID="2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par>
                                <p:cTn id="11" presetID="22" presetClass="entr" presetSubtype="4"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down)">
                                      <p:cBhvr>
                                        <p:cTn id="13" dur="500"/>
                                        <p:tgtEl>
                                          <p:spTgt spid="9"/>
                                        </p:tgtEl>
                                      </p:cBhvr>
                                    </p:animEffect>
                                  </p:childTnLst>
                                </p:cTn>
                              </p:par>
                              <p:par>
                                <p:cTn id="14" presetID="22" presetClass="entr" presetSubtype="4"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down)">
                                      <p:cBhvr>
                                        <p:cTn id="1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Прав_ответ_1">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cstate="email"/>
          <a:srcRect/>
          <a:stretch>
            <a:fillRect/>
          </a:stretch>
        </p:blipFill>
        <p:spPr bwMode="auto">
          <a:xfrm>
            <a:off x="868363" y="2400300"/>
            <a:ext cx="1462087" cy="3641725"/>
          </a:xfrm>
          <a:prstGeom prst="rect">
            <a:avLst/>
          </a:prstGeom>
          <a:noFill/>
          <a:ln w="9525">
            <a:noFill/>
            <a:miter lim="800000"/>
            <a:headEnd/>
            <a:tailEnd/>
          </a:ln>
        </p:spPr>
      </p:pic>
      <p:pic>
        <p:nvPicPr>
          <p:cNvPr id="7" name="Рисунок 6"/>
          <p:cNvPicPr>
            <a:picLocks noChangeAspect="1"/>
          </p:cNvPicPr>
          <p:nvPr/>
        </p:nvPicPr>
        <p:blipFill>
          <a:blip r:embed="rId3" cstate="email"/>
          <a:srcRect/>
          <a:stretch>
            <a:fillRect/>
          </a:stretch>
        </p:blipFill>
        <p:spPr bwMode="auto">
          <a:xfrm>
            <a:off x="9366250" y="2320925"/>
            <a:ext cx="2001838" cy="3721100"/>
          </a:xfrm>
          <a:prstGeom prst="rect">
            <a:avLst/>
          </a:prstGeom>
          <a:noFill/>
          <a:ln w="9525">
            <a:noFill/>
            <a:miter lim="800000"/>
            <a:headEnd/>
            <a:tailEnd/>
          </a:ln>
        </p:spPr>
      </p:pic>
      <p:pic>
        <p:nvPicPr>
          <p:cNvPr id="9" name="Рисунок 8"/>
          <p:cNvPicPr>
            <a:picLocks noChangeAspect="1"/>
          </p:cNvPicPr>
          <p:nvPr userDrawn="1"/>
        </p:nvPicPr>
        <p:blipFill>
          <a:blip r:embed="rId2" cstate="email"/>
          <a:srcRect/>
          <a:stretch>
            <a:fillRect/>
          </a:stretch>
        </p:blipFill>
        <p:spPr bwMode="auto">
          <a:xfrm>
            <a:off x="868363" y="2400300"/>
            <a:ext cx="1462087" cy="3641725"/>
          </a:xfrm>
          <a:prstGeom prst="rect">
            <a:avLst/>
          </a:prstGeom>
          <a:noFill/>
          <a:ln w="9525">
            <a:noFill/>
            <a:miter lim="800000"/>
            <a:headEnd/>
            <a:tailEnd/>
          </a:ln>
        </p:spPr>
      </p:pic>
      <p:pic>
        <p:nvPicPr>
          <p:cNvPr id="10" name="Рисунок 9"/>
          <p:cNvPicPr>
            <a:picLocks noChangeAspect="1"/>
          </p:cNvPicPr>
          <p:nvPr userDrawn="1"/>
        </p:nvPicPr>
        <p:blipFill>
          <a:blip r:embed="rId3" cstate="email"/>
          <a:srcRect/>
          <a:stretch>
            <a:fillRect/>
          </a:stretch>
        </p:blipFill>
        <p:spPr bwMode="auto">
          <a:xfrm>
            <a:off x="9366250" y="2320925"/>
            <a:ext cx="2001838" cy="3721100"/>
          </a:xfrm>
          <a:prstGeom prst="rect">
            <a:avLst/>
          </a:prstGeom>
          <a:noFill/>
          <a:ln w="9525">
            <a:noFill/>
            <a:miter lim="800000"/>
            <a:headEnd/>
            <a:tailEnd/>
          </a:ln>
        </p:spPr>
      </p:pic>
      <p:sp>
        <p:nvSpPr>
          <p:cNvPr id="8" name="Заголовок 1"/>
          <p:cNvSpPr>
            <a:spLocks noGrp="1"/>
          </p:cNvSpPr>
          <p:nvPr>
            <p:ph type="title"/>
          </p:nvPr>
        </p:nvSpPr>
        <p:spPr>
          <a:xfrm>
            <a:off x="3487706" y="385187"/>
            <a:ext cx="5366479" cy="2758191"/>
          </a:xfrm>
          <a:prstGeom prst="rect">
            <a:avLst/>
          </a:prstGeom>
          <a:solidFill>
            <a:schemeClr val="bg1"/>
          </a:solidFill>
          <a:ln w="38100">
            <a:solidFill>
              <a:srgbClr val="52D0D4"/>
            </a:solidFill>
          </a:ln>
        </p:spPr>
        <p:txBody>
          <a:bodyPr vert="horz" lIns="91440" tIns="45720" rIns="91440" bIns="45720" rtlCol="0" anchor="ctr">
            <a:normAutofit/>
          </a:bodyPr>
          <a:lstStyle>
            <a:lvl1pPr algn="ctr">
              <a:defRPr>
                <a:solidFill>
                  <a:schemeClr val="accent1">
                    <a:lumMod val="75000"/>
                  </a:schemeClr>
                </a:solidFill>
              </a:defRPr>
            </a:lvl1pPr>
          </a:lstStyle>
          <a:p>
            <a:r>
              <a:rPr lang="ru-RU" smtClean="0"/>
              <a:t>Образец заголовка</a:t>
            </a:r>
            <a:endParaRPr lang="ru-RU" dirty="0"/>
          </a:p>
        </p:txBody>
      </p:sp>
      <p:sp>
        <p:nvSpPr>
          <p:cNvPr id="11" name="Text Placeholder 3"/>
          <p:cNvSpPr>
            <a:spLocks noGrp="1"/>
          </p:cNvSpPr>
          <p:nvPr>
            <p:ph type="body" sz="quarter" idx="13"/>
          </p:nvPr>
        </p:nvSpPr>
        <p:spPr>
          <a:xfrm>
            <a:off x="4156422" y="3473014"/>
            <a:ext cx="3988800" cy="717550"/>
          </a:xfrm>
          <a:prstGeom prst="rect">
            <a:avLst/>
          </a:prstGeom>
          <a:solidFill>
            <a:schemeClr val="bg1"/>
          </a:solidFill>
          <a:ln w="38100">
            <a:solidFill>
              <a:srgbClr val="52D0D4"/>
            </a:solidFill>
            <a:prstDash val="solid"/>
          </a:ln>
        </p:spPr>
        <p:txBody>
          <a:bodyPr anchor="ctr"/>
          <a:lstStyle>
            <a:lvl1pPr marL="0" indent="0" algn="ctr">
              <a:buFontTx/>
              <a:buNone/>
              <a:defRPr sz="2400">
                <a:solidFill>
                  <a:schemeClr val="accent1">
                    <a:lumMod val="75000"/>
                  </a:schemeClr>
                </a:solidFill>
                <a:latin typeface="+mn-lt"/>
                <a:cs typeface="Segoe UI" panose="020B0502040204020203" pitchFamily="34" charset="0"/>
              </a:defRPr>
            </a:lvl1pPr>
            <a:lvl2pPr marL="342900" indent="0">
              <a:buFontTx/>
              <a:buNone/>
              <a:defRPr sz="1400">
                <a:solidFill>
                  <a:srgbClr val="418E03"/>
                </a:solidFill>
                <a:latin typeface="Segoe UI" panose="020B0502040204020203" pitchFamily="34" charset="0"/>
                <a:cs typeface="Segoe UI" panose="020B0502040204020203" pitchFamily="34" charset="0"/>
              </a:defRPr>
            </a:lvl2pPr>
            <a:lvl3pPr marL="685800" indent="0">
              <a:buFontTx/>
              <a:buNone/>
              <a:defRPr sz="1400">
                <a:solidFill>
                  <a:srgbClr val="418E03"/>
                </a:solidFill>
                <a:latin typeface="Segoe UI" panose="020B0502040204020203" pitchFamily="34" charset="0"/>
                <a:cs typeface="Segoe UI" panose="020B0502040204020203" pitchFamily="34" charset="0"/>
              </a:defRPr>
            </a:lvl3pPr>
            <a:lvl4pPr marL="1028700" indent="0">
              <a:buFontTx/>
              <a:buNone/>
              <a:defRPr sz="1400">
                <a:solidFill>
                  <a:srgbClr val="418E03"/>
                </a:solidFill>
                <a:latin typeface="Segoe UI" panose="020B0502040204020203" pitchFamily="34" charset="0"/>
                <a:cs typeface="Segoe UI" panose="020B0502040204020203" pitchFamily="34" charset="0"/>
              </a:defRPr>
            </a:lvl4pPr>
            <a:lvl5pPr marL="1371600" indent="0">
              <a:buFontTx/>
              <a:buNone/>
              <a:defRPr sz="1400">
                <a:solidFill>
                  <a:srgbClr val="418E03"/>
                </a:solidFill>
                <a:latin typeface="Segoe UI" panose="020B0502040204020203" pitchFamily="34" charset="0"/>
                <a:cs typeface="Segoe UI" panose="020B0502040204020203" pitchFamily="34" charset="0"/>
              </a:defRPr>
            </a:lvl5pPr>
          </a:lstStyle>
          <a:p>
            <a:pPr lvl="0"/>
            <a:r>
              <a:rPr lang="ru-RU" smtClean="0"/>
              <a:t>Образец текста</a:t>
            </a:r>
          </a:p>
        </p:txBody>
      </p:sp>
      <p:sp>
        <p:nvSpPr>
          <p:cNvPr id="12" name="Text Placeholder 6"/>
          <p:cNvSpPr>
            <a:spLocks noGrp="1"/>
          </p:cNvSpPr>
          <p:nvPr>
            <p:ph type="body" sz="quarter" idx="14"/>
          </p:nvPr>
        </p:nvSpPr>
        <p:spPr>
          <a:xfrm>
            <a:off x="4156422" y="4485839"/>
            <a:ext cx="3988800" cy="717550"/>
          </a:xfrm>
          <a:prstGeom prst="rect">
            <a:avLst/>
          </a:prstGeom>
          <a:solidFill>
            <a:schemeClr val="bg1"/>
          </a:solidFill>
          <a:ln w="38100">
            <a:solidFill>
              <a:srgbClr val="52D0D4"/>
            </a:solidFill>
            <a:prstDash val="solid"/>
          </a:ln>
        </p:spPr>
        <p:txBody>
          <a:bodyPr anchor="ctr"/>
          <a:lstStyle>
            <a:lvl1pPr marL="0" indent="0" algn="ctr">
              <a:buFontTx/>
              <a:buNone/>
              <a:defRPr sz="2400">
                <a:solidFill>
                  <a:schemeClr val="accent1">
                    <a:lumMod val="75000"/>
                  </a:schemeClr>
                </a:solidFill>
                <a:latin typeface="+mn-lt"/>
                <a:cs typeface="Segoe UI" panose="020B0502040204020203" pitchFamily="34" charset="0"/>
              </a:defRPr>
            </a:lvl1pPr>
            <a:lvl2pPr>
              <a:defRPr sz="1400">
                <a:latin typeface="Segoe UI" panose="020B0502040204020203" pitchFamily="34" charset="0"/>
                <a:cs typeface="Segoe UI" panose="020B0502040204020203" pitchFamily="34" charset="0"/>
              </a:defRPr>
            </a:lvl2pPr>
            <a:lvl3pPr>
              <a:defRPr sz="1400">
                <a:latin typeface="Segoe UI" panose="020B0502040204020203" pitchFamily="34" charset="0"/>
                <a:cs typeface="Segoe UI" panose="020B0502040204020203" pitchFamily="34" charset="0"/>
              </a:defRPr>
            </a:lvl3pPr>
            <a:lvl4pPr>
              <a:defRPr sz="1400">
                <a:latin typeface="Segoe UI" panose="020B0502040204020203" pitchFamily="34" charset="0"/>
                <a:cs typeface="Segoe UI" panose="020B0502040204020203" pitchFamily="34" charset="0"/>
              </a:defRPr>
            </a:lvl4pPr>
            <a:lvl5pPr>
              <a:defRPr sz="1400">
                <a:latin typeface="Segoe UI" panose="020B0502040204020203" pitchFamily="34" charset="0"/>
                <a:cs typeface="Segoe UI" panose="020B0502040204020203" pitchFamily="34" charset="0"/>
              </a:defRPr>
            </a:lvl5pPr>
          </a:lstStyle>
          <a:p>
            <a:pPr lvl="0"/>
            <a:r>
              <a:rPr lang="ru-RU" smtClean="0"/>
              <a:t>Образец текста</a:t>
            </a:r>
          </a:p>
        </p:txBody>
      </p:sp>
      <p:sp>
        <p:nvSpPr>
          <p:cNvPr id="13" name="Text Placeholder 10"/>
          <p:cNvSpPr>
            <a:spLocks noGrp="1"/>
          </p:cNvSpPr>
          <p:nvPr>
            <p:ph type="body" sz="quarter" idx="15"/>
          </p:nvPr>
        </p:nvSpPr>
        <p:spPr>
          <a:xfrm>
            <a:off x="4156422" y="5498664"/>
            <a:ext cx="3988800" cy="717550"/>
          </a:xfrm>
          <a:prstGeom prst="rect">
            <a:avLst/>
          </a:prstGeom>
          <a:solidFill>
            <a:schemeClr val="bg1"/>
          </a:solidFill>
          <a:ln w="38100">
            <a:solidFill>
              <a:srgbClr val="52D0D4"/>
            </a:solidFill>
            <a:prstDash val="solid"/>
          </a:ln>
        </p:spPr>
        <p:txBody>
          <a:bodyPr anchor="ctr"/>
          <a:lstStyle>
            <a:lvl1pPr marL="0" indent="0" algn="ctr">
              <a:buFontTx/>
              <a:buNone/>
              <a:defRPr sz="2400">
                <a:solidFill>
                  <a:schemeClr val="accent1">
                    <a:lumMod val="75000"/>
                  </a:schemeClr>
                </a:solidFill>
                <a:latin typeface="+mn-lt"/>
                <a:cs typeface="Segoe UI" panose="020B0502040204020203" pitchFamily="34" charset="0"/>
              </a:defRPr>
            </a:lvl1pPr>
            <a:lvl2pPr marL="342900" indent="0" algn="ctr">
              <a:buFontTx/>
              <a:buNone/>
              <a:defRPr sz="1400">
                <a:latin typeface="Segoe UI" panose="020B0502040204020203" pitchFamily="34" charset="0"/>
                <a:cs typeface="Segoe UI" panose="020B0502040204020203" pitchFamily="34" charset="0"/>
              </a:defRPr>
            </a:lvl2pPr>
            <a:lvl3pPr marL="685800" indent="0" algn="ctr">
              <a:buFontTx/>
              <a:buNone/>
              <a:defRPr sz="1400">
                <a:latin typeface="Segoe UI" panose="020B0502040204020203" pitchFamily="34" charset="0"/>
                <a:cs typeface="Segoe UI" panose="020B0502040204020203" pitchFamily="34" charset="0"/>
              </a:defRPr>
            </a:lvl3pPr>
            <a:lvl4pPr marL="1028700" indent="0" algn="ctr">
              <a:buFontTx/>
              <a:buNone/>
              <a:defRPr sz="1400">
                <a:latin typeface="Segoe UI" panose="020B0502040204020203" pitchFamily="34" charset="0"/>
                <a:cs typeface="Segoe UI" panose="020B0502040204020203" pitchFamily="34" charset="0"/>
              </a:defRPr>
            </a:lvl4pPr>
            <a:lvl5pPr marL="1371600" indent="0" algn="ctr">
              <a:buFontTx/>
              <a:buNone/>
              <a:defRPr sz="1400">
                <a:latin typeface="Segoe UI" panose="020B0502040204020203" pitchFamily="34" charset="0"/>
                <a:cs typeface="Segoe UI" panose="020B0502040204020203" pitchFamily="34" charset="0"/>
              </a:defRPr>
            </a:lvl5pPr>
          </a:lstStyle>
          <a:p>
            <a:pPr lvl="0"/>
            <a:r>
              <a:rPr lang="ru-RU" smtClean="0"/>
              <a:t>Образец текста</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par>
                                <p:cTn id="8" presetID="9"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dissolve">
                                      <p:cBhvr>
                                        <p:cTn id="10" dur="500"/>
                                        <p:tgtEl>
                                          <p:spTgt spid="7"/>
                                        </p:tgtEl>
                                      </p:cBhvr>
                                    </p:animEffect>
                                  </p:childTnLst>
                                </p:cTn>
                              </p:par>
                              <p:par>
                                <p:cTn id="11" presetID="9"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dissolve">
                                      <p:cBhvr>
                                        <p:cTn id="13" dur="500"/>
                                        <p:tgtEl>
                                          <p:spTgt spid="9"/>
                                        </p:tgtEl>
                                      </p:cBhvr>
                                    </p:animEffect>
                                  </p:childTnLst>
                                </p:cTn>
                              </p:par>
                              <p:par>
                                <p:cTn id="14" presetID="9" presetClass="entr" presetSubtype="0"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dissolve">
                                      <p:cBhvr>
                                        <p:cTn id="1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Прав_ответ_1">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cstate="email"/>
          <a:srcRect/>
          <a:stretch>
            <a:fillRect/>
          </a:stretch>
        </p:blipFill>
        <p:spPr bwMode="auto">
          <a:xfrm>
            <a:off x="823913" y="2195513"/>
            <a:ext cx="2176462" cy="3846512"/>
          </a:xfrm>
          <a:prstGeom prst="rect">
            <a:avLst/>
          </a:prstGeom>
          <a:noFill/>
          <a:ln w="9525">
            <a:noFill/>
            <a:miter lim="800000"/>
            <a:headEnd/>
            <a:tailEnd/>
          </a:ln>
        </p:spPr>
      </p:pic>
      <p:pic>
        <p:nvPicPr>
          <p:cNvPr id="7" name="Рисунок 6"/>
          <p:cNvPicPr>
            <a:picLocks noChangeAspect="1"/>
          </p:cNvPicPr>
          <p:nvPr/>
        </p:nvPicPr>
        <p:blipFill>
          <a:blip r:embed="rId3" cstate="email"/>
          <a:srcRect/>
          <a:stretch>
            <a:fillRect/>
          </a:stretch>
        </p:blipFill>
        <p:spPr bwMode="auto">
          <a:xfrm>
            <a:off x="9340850" y="2179638"/>
            <a:ext cx="2576513" cy="3862387"/>
          </a:xfrm>
          <a:prstGeom prst="rect">
            <a:avLst/>
          </a:prstGeom>
          <a:noFill/>
          <a:ln w="9525">
            <a:noFill/>
            <a:miter lim="800000"/>
            <a:headEnd/>
            <a:tailEnd/>
          </a:ln>
        </p:spPr>
      </p:pic>
      <p:pic>
        <p:nvPicPr>
          <p:cNvPr id="9" name="Рисунок 8"/>
          <p:cNvPicPr>
            <a:picLocks noChangeAspect="1"/>
          </p:cNvPicPr>
          <p:nvPr userDrawn="1"/>
        </p:nvPicPr>
        <p:blipFill>
          <a:blip r:embed="rId2" cstate="email"/>
          <a:srcRect/>
          <a:stretch>
            <a:fillRect/>
          </a:stretch>
        </p:blipFill>
        <p:spPr bwMode="auto">
          <a:xfrm>
            <a:off x="823913" y="2195513"/>
            <a:ext cx="2176462" cy="3846512"/>
          </a:xfrm>
          <a:prstGeom prst="rect">
            <a:avLst/>
          </a:prstGeom>
          <a:noFill/>
          <a:ln w="9525">
            <a:noFill/>
            <a:miter lim="800000"/>
            <a:headEnd/>
            <a:tailEnd/>
          </a:ln>
        </p:spPr>
      </p:pic>
      <p:pic>
        <p:nvPicPr>
          <p:cNvPr id="10" name="Рисунок 9"/>
          <p:cNvPicPr>
            <a:picLocks noChangeAspect="1"/>
          </p:cNvPicPr>
          <p:nvPr userDrawn="1"/>
        </p:nvPicPr>
        <p:blipFill>
          <a:blip r:embed="rId3" cstate="email"/>
          <a:srcRect/>
          <a:stretch>
            <a:fillRect/>
          </a:stretch>
        </p:blipFill>
        <p:spPr bwMode="auto">
          <a:xfrm>
            <a:off x="9340850" y="2179638"/>
            <a:ext cx="2576513" cy="3862387"/>
          </a:xfrm>
          <a:prstGeom prst="rect">
            <a:avLst/>
          </a:prstGeom>
          <a:noFill/>
          <a:ln w="9525">
            <a:noFill/>
            <a:miter lim="800000"/>
            <a:headEnd/>
            <a:tailEnd/>
          </a:ln>
        </p:spPr>
      </p:pic>
      <p:sp>
        <p:nvSpPr>
          <p:cNvPr id="8" name="Заголовок 1"/>
          <p:cNvSpPr>
            <a:spLocks noGrp="1"/>
          </p:cNvSpPr>
          <p:nvPr>
            <p:ph type="title"/>
          </p:nvPr>
        </p:nvSpPr>
        <p:spPr>
          <a:xfrm>
            <a:off x="3487706" y="385187"/>
            <a:ext cx="5366479" cy="2758191"/>
          </a:xfrm>
          <a:prstGeom prst="rect">
            <a:avLst/>
          </a:prstGeom>
          <a:solidFill>
            <a:schemeClr val="bg1"/>
          </a:solidFill>
          <a:ln w="38100">
            <a:solidFill>
              <a:srgbClr val="52D0D4"/>
            </a:solidFill>
          </a:ln>
        </p:spPr>
        <p:txBody>
          <a:bodyPr vert="horz" lIns="91440" tIns="45720" rIns="91440" bIns="45720" rtlCol="0" anchor="ctr">
            <a:normAutofit/>
          </a:bodyPr>
          <a:lstStyle>
            <a:lvl1pPr algn="ctr">
              <a:defRPr>
                <a:solidFill>
                  <a:schemeClr val="accent1">
                    <a:lumMod val="75000"/>
                  </a:schemeClr>
                </a:solidFill>
              </a:defRPr>
            </a:lvl1pPr>
          </a:lstStyle>
          <a:p>
            <a:r>
              <a:rPr lang="ru-RU" smtClean="0"/>
              <a:t>Образец заголовка</a:t>
            </a:r>
            <a:endParaRPr lang="ru-RU" dirty="0"/>
          </a:p>
        </p:txBody>
      </p:sp>
      <p:sp>
        <p:nvSpPr>
          <p:cNvPr id="11" name="Text Placeholder 3"/>
          <p:cNvSpPr>
            <a:spLocks noGrp="1"/>
          </p:cNvSpPr>
          <p:nvPr>
            <p:ph type="body" sz="quarter" idx="13"/>
          </p:nvPr>
        </p:nvSpPr>
        <p:spPr>
          <a:xfrm>
            <a:off x="4156422" y="3473014"/>
            <a:ext cx="3988800" cy="717550"/>
          </a:xfrm>
          <a:prstGeom prst="rect">
            <a:avLst/>
          </a:prstGeom>
          <a:solidFill>
            <a:schemeClr val="bg1"/>
          </a:solidFill>
          <a:ln w="38100">
            <a:solidFill>
              <a:srgbClr val="52D0D4"/>
            </a:solidFill>
            <a:prstDash val="solid"/>
          </a:ln>
        </p:spPr>
        <p:txBody>
          <a:bodyPr anchor="ctr"/>
          <a:lstStyle>
            <a:lvl1pPr marL="0" indent="0" algn="ctr">
              <a:buFontTx/>
              <a:buNone/>
              <a:defRPr sz="2400">
                <a:solidFill>
                  <a:schemeClr val="accent1">
                    <a:lumMod val="75000"/>
                  </a:schemeClr>
                </a:solidFill>
                <a:latin typeface="+mn-lt"/>
                <a:cs typeface="Segoe UI" panose="020B0502040204020203" pitchFamily="34" charset="0"/>
              </a:defRPr>
            </a:lvl1pPr>
            <a:lvl2pPr marL="342900" indent="0">
              <a:buFontTx/>
              <a:buNone/>
              <a:defRPr sz="1400">
                <a:solidFill>
                  <a:srgbClr val="418E03"/>
                </a:solidFill>
                <a:latin typeface="Segoe UI" panose="020B0502040204020203" pitchFamily="34" charset="0"/>
                <a:cs typeface="Segoe UI" panose="020B0502040204020203" pitchFamily="34" charset="0"/>
              </a:defRPr>
            </a:lvl2pPr>
            <a:lvl3pPr marL="685800" indent="0">
              <a:buFontTx/>
              <a:buNone/>
              <a:defRPr sz="1400">
                <a:solidFill>
                  <a:srgbClr val="418E03"/>
                </a:solidFill>
                <a:latin typeface="Segoe UI" panose="020B0502040204020203" pitchFamily="34" charset="0"/>
                <a:cs typeface="Segoe UI" panose="020B0502040204020203" pitchFamily="34" charset="0"/>
              </a:defRPr>
            </a:lvl3pPr>
            <a:lvl4pPr marL="1028700" indent="0">
              <a:buFontTx/>
              <a:buNone/>
              <a:defRPr sz="1400">
                <a:solidFill>
                  <a:srgbClr val="418E03"/>
                </a:solidFill>
                <a:latin typeface="Segoe UI" panose="020B0502040204020203" pitchFamily="34" charset="0"/>
                <a:cs typeface="Segoe UI" panose="020B0502040204020203" pitchFamily="34" charset="0"/>
              </a:defRPr>
            </a:lvl4pPr>
            <a:lvl5pPr marL="1371600" indent="0">
              <a:buFontTx/>
              <a:buNone/>
              <a:defRPr sz="1400">
                <a:solidFill>
                  <a:srgbClr val="418E03"/>
                </a:solidFill>
                <a:latin typeface="Segoe UI" panose="020B0502040204020203" pitchFamily="34" charset="0"/>
                <a:cs typeface="Segoe UI" panose="020B0502040204020203" pitchFamily="34" charset="0"/>
              </a:defRPr>
            </a:lvl5pPr>
          </a:lstStyle>
          <a:p>
            <a:pPr lvl="0"/>
            <a:r>
              <a:rPr lang="ru-RU" smtClean="0"/>
              <a:t>Образец текста</a:t>
            </a:r>
          </a:p>
        </p:txBody>
      </p:sp>
      <p:sp>
        <p:nvSpPr>
          <p:cNvPr id="12" name="Text Placeholder 6"/>
          <p:cNvSpPr>
            <a:spLocks noGrp="1"/>
          </p:cNvSpPr>
          <p:nvPr>
            <p:ph type="body" sz="quarter" idx="14"/>
          </p:nvPr>
        </p:nvSpPr>
        <p:spPr>
          <a:xfrm>
            <a:off x="4156422" y="4485839"/>
            <a:ext cx="3988800" cy="717550"/>
          </a:xfrm>
          <a:prstGeom prst="rect">
            <a:avLst/>
          </a:prstGeom>
          <a:solidFill>
            <a:schemeClr val="bg1"/>
          </a:solidFill>
          <a:ln w="38100">
            <a:solidFill>
              <a:srgbClr val="52D0D4"/>
            </a:solidFill>
            <a:prstDash val="solid"/>
          </a:ln>
        </p:spPr>
        <p:txBody>
          <a:bodyPr anchor="ctr"/>
          <a:lstStyle>
            <a:lvl1pPr marL="0" indent="0" algn="ctr">
              <a:buFontTx/>
              <a:buNone/>
              <a:defRPr sz="2400">
                <a:solidFill>
                  <a:schemeClr val="accent1">
                    <a:lumMod val="75000"/>
                  </a:schemeClr>
                </a:solidFill>
                <a:latin typeface="+mn-lt"/>
                <a:cs typeface="Segoe UI" panose="020B0502040204020203" pitchFamily="34" charset="0"/>
              </a:defRPr>
            </a:lvl1pPr>
            <a:lvl2pPr>
              <a:defRPr sz="1400">
                <a:latin typeface="Segoe UI" panose="020B0502040204020203" pitchFamily="34" charset="0"/>
                <a:cs typeface="Segoe UI" panose="020B0502040204020203" pitchFamily="34" charset="0"/>
              </a:defRPr>
            </a:lvl2pPr>
            <a:lvl3pPr>
              <a:defRPr sz="1400">
                <a:latin typeface="Segoe UI" panose="020B0502040204020203" pitchFamily="34" charset="0"/>
                <a:cs typeface="Segoe UI" panose="020B0502040204020203" pitchFamily="34" charset="0"/>
              </a:defRPr>
            </a:lvl3pPr>
            <a:lvl4pPr>
              <a:defRPr sz="1400">
                <a:latin typeface="Segoe UI" panose="020B0502040204020203" pitchFamily="34" charset="0"/>
                <a:cs typeface="Segoe UI" panose="020B0502040204020203" pitchFamily="34" charset="0"/>
              </a:defRPr>
            </a:lvl4pPr>
            <a:lvl5pPr>
              <a:defRPr sz="1400">
                <a:latin typeface="Segoe UI" panose="020B0502040204020203" pitchFamily="34" charset="0"/>
                <a:cs typeface="Segoe UI" panose="020B0502040204020203" pitchFamily="34" charset="0"/>
              </a:defRPr>
            </a:lvl5pPr>
          </a:lstStyle>
          <a:p>
            <a:pPr lvl="0"/>
            <a:r>
              <a:rPr lang="ru-RU" smtClean="0"/>
              <a:t>Образец текста</a:t>
            </a:r>
          </a:p>
        </p:txBody>
      </p:sp>
      <p:sp>
        <p:nvSpPr>
          <p:cNvPr id="13" name="Text Placeholder 10"/>
          <p:cNvSpPr>
            <a:spLocks noGrp="1"/>
          </p:cNvSpPr>
          <p:nvPr>
            <p:ph type="body" sz="quarter" idx="15"/>
          </p:nvPr>
        </p:nvSpPr>
        <p:spPr>
          <a:xfrm>
            <a:off x="4156422" y="5498664"/>
            <a:ext cx="3988800" cy="717550"/>
          </a:xfrm>
          <a:prstGeom prst="rect">
            <a:avLst/>
          </a:prstGeom>
          <a:solidFill>
            <a:schemeClr val="bg1"/>
          </a:solidFill>
          <a:ln w="38100">
            <a:solidFill>
              <a:srgbClr val="52D0D4"/>
            </a:solidFill>
            <a:prstDash val="solid"/>
          </a:ln>
        </p:spPr>
        <p:txBody>
          <a:bodyPr anchor="ctr"/>
          <a:lstStyle>
            <a:lvl1pPr marL="0" indent="0" algn="ctr">
              <a:buFontTx/>
              <a:buNone/>
              <a:defRPr sz="2400">
                <a:solidFill>
                  <a:schemeClr val="accent1">
                    <a:lumMod val="75000"/>
                  </a:schemeClr>
                </a:solidFill>
                <a:latin typeface="+mn-lt"/>
                <a:cs typeface="Segoe UI" panose="020B0502040204020203" pitchFamily="34" charset="0"/>
              </a:defRPr>
            </a:lvl1pPr>
            <a:lvl2pPr marL="342900" indent="0" algn="ctr">
              <a:buFontTx/>
              <a:buNone/>
              <a:defRPr sz="1400">
                <a:latin typeface="Segoe UI" panose="020B0502040204020203" pitchFamily="34" charset="0"/>
                <a:cs typeface="Segoe UI" panose="020B0502040204020203" pitchFamily="34" charset="0"/>
              </a:defRPr>
            </a:lvl2pPr>
            <a:lvl3pPr marL="685800" indent="0" algn="ctr">
              <a:buFontTx/>
              <a:buNone/>
              <a:defRPr sz="1400">
                <a:latin typeface="Segoe UI" panose="020B0502040204020203" pitchFamily="34" charset="0"/>
                <a:cs typeface="Segoe UI" panose="020B0502040204020203" pitchFamily="34" charset="0"/>
              </a:defRPr>
            </a:lvl3pPr>
            <a:lvl4pPr marL="1028700" indent="0" algn="ctr">
              <a:buFontTx/>
              <a:buNone/>
              <a:defRPr sz="1400">
                <a:latin typeface="Segoe UI" panose="020B0502040204020203" pitchFamily="34" charset="0"/>
                <a:cs typeface="Segoe UI" panose="020B0502040204020203" pitchFamily="34" charset="0"/>
              </a:defRPr>
            </a:lvl4pPr>
            <a:lvl5pPr marL="1371600" indent="0" algn="ctr">
              <a:buFontTx/>
              <a:buNone/>
              <a:defRPr sz="1400">
                <a:latin typeface="Segoe UI" panose="020B0502040204020203" pitchFamily="34" charset="0"/>
                <a:cs typeface="Segoe UI" panose="020B0502040204020203" pitchFamily="34" charset="0"/>
              </a:defRPr>
            </a:lvl5pPr>
          </a:lstStyle>
          <a:p>
            <a:pPr lvl="0"/>
            <a:r>
              <a:rPr lang="ru-RU" smtClean="0"/>
              <a:t>Образец текста</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par>
                                <p:cTn id="8" presetID="14" presetClass="entr" presetSubtype="1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randombar(horizontal)">
                                      <p:cBhvr>
                                        <p:cTn id="10" dur="500"/>
                                        <p:tgtEl>
                                          <p:spTgt spid="7"/>
                                        </p:tgtEl>
                                      </p:cBhvr>
                                    </p:animEffect>
                                  </p:childTnLst>
                                </p:cTn>
                              </p:par>
                              <p:par>
                                <p:cTn id="11" presetID="14" presetClass="entr" presetSubtype="1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par>
                                <p:cTn id="14" presetID="14" presetClass="entr" presetSubtype="10"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randombar(horizontal)">
                                      <p:cBhvr>
                                        <p:cTn id="1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Результат">
    <p:spTree>
      <p:nvGrpSpPr>
        <p:cNvPr id="1" name=""/>
        <p:cNvGrpSpPr/>
        <p:nvPr/>
      </p:nvGrpSpPr>
      <p:grpSpPr>
        <a:xfrm>
          <a:off x="0" y="0"/>
          <a:ext cx="0" cy="0"/>
          <a:chOff x="0" y="0"/>
          <a:chExt cx="0" cy="0"/>
        </a:xfrm>
      </p:grpSpPr>
      <p:pic>
        <p:nvPicPr>
          <p:cNvPr id="3" name="Рисунок 2"/>
          <p:cNvPicPr>
            <a:picLocks noChangeAspect="1"/>
          </p:cNvPicPr>
          <p:nvPr userDrawn="1"/>
        </p:nvPicPr>
        <p:blipFill>
          <a:blip r:embed="rId3" cstate="email"/>
          <a:srcRect/>
          <a:stretch>
            <a:fillRect/>
          </a:stretch>
        </p:blipFill>
        <p:spPr bwMode="auto">
          <a:xfrm>
            <a:off x="2911475" y="506413"/>
            <a:ext cx="6389688" cy="4483100"/>
          </a:xfrm>
          <a:prstGeom prst="rect">
            <a:avLst/>
          </a:prstGeom>
          <a:noFill/>
          <a:ln w="9525">
            <a:noFill/>
            <a:miter lim="800000"/>
            <a:headEnd/>
            <a:tailEnd/>
          </a:ln>
        </p:spPr>
      </p:pic>
      <p:pic>
        <p:nvPicPr>
          <p:cNvPr id="4" name="Рисунок 3"/>
          <p:cNvPicPr>
            <a:picLocks noChangeAspect="1"/>
          </p:cNvPicPr>
          <p:nvPr userDrawn="1"/>
        </p:nvPicPr>
        <p:blipFill>
          <a:blip r:embed="rId4" cstate="email"/>
          <a:srcRect/>
          <a:stretch>
            <a:fillRect/>
          </a:stretch>
        </p:blipFill>
        <p:spPr bwMode="auto">
          <a:xfrm>
            <a:off x="2686050" y="1482725"/>
            <a:ext cx="6615113" cy="2530475"/>
          </a:xfrm>
          <a:prstGeom prst="rect">
            <a:avLst/>
          </a:prstGeom>
          <a:noFill/>
          <a:ln w="9525">
            <a:noFill/>
            <a:miter lim="800000"/>
            <a:headEnd/>
            <a:tailEnd/>
          </a:ln>
        </p:spPr>
      </p:pic>
      <p:pic>
        <p:nvPicPr>
          <p:cNvPr id="5" name="Рисунок 4"/>
          <p:cNvPicPr>
            <a:picLocks noChangeAspect="1"/>
          </p:cNvPicPr>
          <p:nvPr userDrawn="1"/>
        </p:nvPicPr>
        <p:blipFill>
          <a:blip r:embed="rId5" cstate="email"/>
          <a:srcRect/>
          <a:stretch>
            <a:fillRect/>
          </a:stretch>
        </p:blipFill>
        <p:spPr bwMode="auto">
          <a:xfrm>
            <a:off x="458788" y="2570163"/>
            <a:ext cx="1690687" cy="3683000"/>
          </a:xfrm>
          <a:prstGeom prst="rect">
            <a:avLst/>
          </a:prstGeom>
          <a:noFill/>
          <a:ln w="9525">
            <a:noFill/>
            <a:miter lim="800000"/>
            <a:headEnd/>
            <a:tailEnd/>
          </a:ln>
        </p:spPr>
      </p:pic>
      <p:pic>
        <p:nvPicPr>
          <p:cNvPr id="6" name="Рисунок 5"/>
          <p:cNvPicPr>
            <a:picLocks noChangeAspect="1"/>
          </p:cNvPicPr>
          <p:nvPr userDrawn="1"/>
        </p:nvPicPr>
        <p:blipFill>
          <a:blip r:embed="rId6" cstate="email"/>
          <a:srcRect/>
          <a:stretch>
            <a:fillRect/>
          </a:stretch>
        </p:blipFill>
        <p:spPr bwMode="auto">
          <a:xfrm>
            <a:off x="8478838" y="4089400"/>
            <a:ext cx="1562100" cy="1954213"/>
          </a:xfrm>
          <a:prstGeom prst="rect">
            <a:avLst/>
          </a:prstGeom>
          <a:noFill/>
          <a:ln w="9525">
            <a:noFill/>
            <a:miter lim="800000"/>
            <a:headEnd/>
            <a:tailEnd/>
          </a:ln>
        </p:spPr>
      </p:pic>
      <p:pic>
        <p:nvPicPr>
          <p:cNvPr id="7" name="Рисунок 6"/>
          <p:cNvPicPr>
            <a:picLocks noChangeAspect="1"/>
          </p:cNvPicPr>
          <p:nvPr userDrawn="1"/>
        </p:nvPicPr>
        <p:blipFill>
          <a:blip r:embed="rId7" cstate="email"/>
          <a:srcRect/>
          <a:stretch>
            <a:fillRect/>
          </a:stretch>
        </p:blipFill>
        <p:spPr bwMode="auto">
          <a:xfrm>
            <a:off x="9686925" y="1958975"/>
            <a:ext cx="2320925" cy="4084638"/>
          </a:xfrm>
          <a:prstGeom prst="rect">
            <a:avLst/>
          </a:prstGeom>
          <a:noFill/>
          <a:ln w="9525">
            <a:noFill/>
            <a:miter lim="800000"/>
            <a:headEnd/>
            <a:tailEnd/>
          </a:ln>
        </p:spPr>
      </p:pic>
      <p:sp>
        <p:nvSpPr>
          <p:cNvPr id="19" name="Заголовок 1"/>
          <p:cNvSpPr>
            <a:spLocks noGrp="1"/>
          </p:cNvSpPr>
          <p:nvPr>
            <p:ph type="title"/>
          </p:nvPr>
        </p:nvSpPr>
        <p:spPr>
          <a:xfrm>
            <a:off x="2676968" y="2569705"/>
            <a:ext cx="6614173" cy="699587"/>
          </a:xfrm>
          <a:prstGeom prst="rect">
            <a:avLst/>
          </a:prstGeom>
        </p:spPr>
        <p:txBody>
          <a:bodyPr/>
          <a:lstStyle>
            <a:lvl1pPr>
              <a:defRPr b="1" baseline="0">
                <a:solidFill>
                  <a:schemeClr val="accent1">
                    <a:lumMod val="75000"/>
                  </a:schemeClr>
                </a:solidFill>
              </a:defRPr>
            </a:lvl1pPr>
          </a:lstStyle>
          <a:p>
            <a:r>
              <a:rPr lang="ru-RU" smtClean="0"/>
              <a:t>Образец заголовка</a:t>
            </a:r>
            <a:endParaRPr lang="ru-RU" dirty="0"/>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repeatCount="indefinite"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2000" fill="hold"/>
                                        <p:tgtEl>
                                          <p:spTgt spid="3"/>
                                        </p:tgtEl>
                                        <p:attrNameLst>
                                          <p:attrName>ppt_w</p:attrName>
                                        </p:attrNameLst>
                                      </p:cBhvr>
                                      <p:tavLst>
                                        <p:tav tm="0">
                                          <p:val>
                                            <p:fltVal val="0"/>
                                          </p:val>
                                        </p:tav>
                                        <p:tav tm="100000">
                                          <p:val>
                                            <p:strVal val="#ppt_w"/>
                                          </p:val>
                                        </p:tav>
                                      </p:tavLst>
                                    </p:anim>
                                    <p:anim calcmode="lin" valueType="num">
                                      <p:cBhvr>
                                        <p:cTn id="8" dur="2000" fill="hold"/>
                                        <p:tgtEl>
                                          <p:spTgt spid="3"/>
                                        </p:tgtEl>
                                        <p:attrNameLst>
                                          <p:attrName>ppt_h</p:attrName>
                                        </p:attrNameLst>
                                      </p:cBhvr>
                                      <p:tavLst>
                                        <p:tav tm="0">
                                          <p:val>
                                            <p:fltVal val="0"/>
                                          </p:val>
                                        </p:tav>
                                        <p:tav tm="100000">
                                          <p:val>
                                            <p:strVal val="#ppt_h"/>
                                          </p:val>
                                        </p:tav>
                                      </p:tavLst>
                                    </p:anim>
                                    <p:anim calcmode="lin" valueType="num">
                                      <p:cBhvr>
                                        <p:cTn id="9" dur="2000" fill="hold"/>
                                        <p:tgtEl>
                                          <p:spTgt spid="3"/>
                                        </p:tgtEl>
                                        <p:attrNameLst>
                                          <p:attrName>ppt_x</p:attrName>
                                        </p:attrNameLst>
                                      </p:cBhvr>
                                      <p:tavLst>
                                        <p:tav tm="0">
                                          <p:val>
                                            <p:fltVal val="0.5"/>
                                          </p:val>
                                        </p:tav>
                                        <p:tav tm="100000">
                                          <p:val>
                                            <p:strVal val="#ppt_x"/>
                                          </p:val>
                                        </p:tav>
                                      </p:tavLst>
                                    </p:anim>
                                    <p:anim calcmode="lin" valueType="num">
                                      <p:cBhvr>
                                        <p:cTn id="10" dur="2000" fill="hold"/>
                                        <p:tgtEl>
                                          <p:spTgt spid="3"/>
                                        </p:tgtEl>
                                        <p:attrNameLst>
                                          <p:attrName>ppt_y</p:attrName>
                                        </p:attrNameLst>
                                      </p:cBhvr>
                                      <p:tavLst>
                                        <p:tav tm="0">
                                          <p:val>
                                            <p:fltVal val="0.5"/>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1" name="applause.wav"/>
                                        </p:tgtEl>
                                      </p:cMediaNode>
                                    </p:audio>
                                  </p:subTnLst>
                                </p:cTn>
                              </p:par>
                              <p:par>
                                <p:cTn id="11" presetID="42" presetClass="path" presetSubtype="0" repeatCount="indefinite" accel="50000" decel="50000" fill="hold" nodeType="withEffect">
                                  <p:stCondLst>
                                    <p:cond delay="0"/>
                                  </p:stCondLst>
                                  <p:childTnLst>
                                    <p:animMotion origin="layout" path="M -1.25E-6 -4.44444E-6 L 0.00078 -0.13425 " pathEditMode="relative" rAng="0" ptsTypes="AA">
                                      <p:cBhvr>
                                        <p:cTn id="12" dur="2000" fill="hold"/>
                                        <p:tgtEl>
                                          <p:spTgt spid="3"/>
                                        </p:tgtEl>
                                        <p:attrNameLst>
                                          <p:attrName>ppt_x</p:attrName>
                                          <p:attrName>ppt_y</p:attrName>
                                        </p:attrNameLst>
                                      </p:cBhvr>
                                      <p:rCtr x="39" y="-6713"/>
                                    </p:animMotion>
                                  </p:childTnLst>
                                </p:cTn>
                              </p:par>
                              <p:par>
                                <p:cTn id="13" presetID="42" presetClass="path" presetSubtype="0" accel="50000" decel="50000" fill="hold" nodeType="withEffect">
                                  <p:stCondLst>
                                    <p:cond delay="200"/>
                                  </p:stCondLst>
                                  <p:childTnLst>
                                    <p:animMotion origin="layout" path="M 3.54167E-6 -4.44444E-6 L 0.00065 -0.16851 " pathEditMode="relative" rAng="0" ptsTypes="AA">
                                      <p:cBhvr>
                                        <p:cTn id="14" dur="3000" fill="hold"/>
                                        <p:tgtEl>
                                          <p:spTgt spid="4"/>
                                        </p:tgtEl>
                                        <p:attrNameLst>
                                          <p:attrName>ppt_x</p:attrName>
                                          <p:attrName>ppt_y</p:attrName>
                                        </p:attrNameLst>
                                      </p:cBhvr>
                                      <p:rCtr x="26" y="-8426"/>
                                    </p:animMotion>
                                  </p:childTnLst>
                                </p:cTn>
                              </p:par>
                              <p:par>
                                <p:cTn id="15" presetID="63" presetClass="path" presetSubtype="0" accel="50000" decel="50000" fill="hold" nodeType="withEffect">
                                  <p:stCondLst>
                                    <p:cond delay="500"/>
                                  </p:stCondLst>
                                  <p:childTnLst>
                                    <p:animMotion origin="layout" path="M -1.04167E-6 2.96296E-6 L 0.1987 -0.00417 " pathEditMode="relative" rAng="0" ptsTypes="AA">
                                      <p:cBhvr>
                                        <p:cTn id="16" dur="2000" fill="hold"/>
                                        <p:tgtEl>
                                          <p:spTgt spid="5"/>
                                        </p:tgtEl>
                                        <p:attrNameLst>
                                          <p:attrName>ppt_x</p:attrName>
                                          <p:attrName>ppt_y</p:attrName>
                                        </p:attrNameLst>
                                      </p:cBhvr>
                                      <p:rCtr x="9935" y="-208"/>
                                    </p:animMotion>
                                  </p:childTnLst>
                                </p:cTn>
                              </p:par>
                              <p:par>
                                <p:cTn id="17" presetID="35" presetClass="path" presetSubtype="0" accel="50000" decel="50000" fill="hold" nodeType="withEffect">
                                  <p:stCondLst>
                                    <p:cond delay="500"/>
                                  </p:stCondLst>
                                  <p:childTnLst>
                                    <p:animMotion origin="layout" path="M -3.54167E-6 -3.33333E-6 L -0.21927 0.00186 " pathEditMode="relative" rAng="0" ptsTypes="AA">
                                      <p:cBhvr>
                                        <p:cTn id="18" dur="2000" fill="hold"/>
                                        <p:tgtEl>
                                          <p:spTgt spid="7"/>
                                        </p:tgtEl>
                                        <p:attrNameLst>
                                          <p:attrName>ppt_x</p:attrName>
                                          <p:attrName>ppt_y</p:attrName>
                                        </p:attrNameLst>
                                      </p:cBhvr>
                                      <p:rCtr x="-10964" y="93"/>
                                    </p:animMotion>
                                  </p:childTnLst>
                                </p:cTn>
                              </p:par>
                              <p:par>
                                <p:cTn id="19" presetID="35" presetClass="path" presetSubtype="0" accel="50000" decel="50000" fill="hold" nodeType="withEffect">
                                  <p:stCondLst>
                                    <p:cond delay="500"/>
                                  </p:stCondLst>
                                  <p:childTnLst>
                                    <p:animMotion origin="layout" path="M 0 0 L -0.25 0 E" pathEditMode="relative" ptsTypes="">
                                      <p:cBhvr>
                                        <p:cTn id="20" dur="2000" fill="hold"/>
                                        <p:tgtEl>
                                          <p:spTgt spid="6"/>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Фон">
    <p:spTree>
      <p:nvGrpSpPr>
        <p:cNvPr id="1" name=""/>
        <p:cNvGrpSpPr/>
        <p:nvPr/>
      </p:nvGrpSpPr>
      <p:grpSpPr>
        <a:xfrm>
          <a:off x="0" y="0"/>
          <a:ext cx="0" cy="0"/>
          <a:chOff x="0" y="0"/>
          <a:chExt cx="0" cy="0"/>
        </a:xfrm>
      </p:grpSpPr>
    </p:spTree>
  </p:cSld>
  <p:clrMapOvr>
    <a:masterClrMapping/>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0" cstate="email"/>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19" r:id="rId1"/>
    <p:sldLayoutId id="2147483720" r:id="rId2"/>
    <p:sldLayoutId id="2147483722" r:id="rId3"/>
    <p:sldLayoutId id="2147483723" r:id="rId4"/>
    <p:sldLayoutId id="2147483724" r:id="rId5"/>
    <p:sldLayoutId id="2147483725" r:id="rId6"/>
    <p:sldLayoutId id="2147483726" r:id="rId7"/>
    <p:sldLayoutId id="2147483721" r:id="rId8"/>
  </p:sldLayoutIdLst>
  <p:transition spd="slow">
    <p:fade/>
  </p:transition>
  <p:timing>
    <p:tnLst>
      <p:par>
        <p:cTn id="1" dur="indefinite" restart="never" nodeType="tmRoot"/>
      </p:par>
    </p:tnLst>
  </p:timing>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itchFamily="34" charset="0"/>
        </a:defRPr>
      </a:lvl2pPr>
      <a:lvl3pPr algn="l" rtl="0" eaLnBrk="0" fontAlgn="base" hangingPunct="0">
        <a:lnSpc>
          <a:spcPct val="90000"/>
        </a:lnSpc>
        <a:spcBef>
          <a:spcPct val="0"/>
        </a:spcBef>
        <a:spcAft>
          <a:spcPct val="0"/>
        </a:spcAft>
        <a:defRPr sz="4400">
          <a:solidFill>
            <a:schemeClr val="tx1"/>
          </a:solidFill>
          <a:latin typeface="Calibri Light" pitchFamily="34" charset="0"/>
        </a:defRPr>
      </a:lvl3pPr>
      <a:lvl4pPr algn="l" rtl="0" eaLnBrk="0" fontAlgn="base" hangingPunct="0">
        <a:lnSpc>
          <a:spcPct val="90000"/>
        </a:lnSpc>
        <a:spcBef>
          <a:spcPct val="0"/>
        </a:spcBef>
        <a:spcAft>
          <a:spcPct val="0"/>
        </a:spcAft>
        <a:defRPr sz="4400">
          <a:solidFill>
            <a:schemeClr val="tx1"/>
          </a:solidFill>
          <a:latin typeface="Calibri Light" pitchFamily="34" charset="0"/>
        </a:defRPr>
      </a:lvl4pPr>
      <a:lvl5pPr algn="l" rtl="0" eaLnBrk="0" fontAlgn="base" hangingPunct="0">
        <a:lnSpc>
          <a:spcPct val="90000"/>
        </a:lnSpc>
        <a:spcBef>
          <a:spcPct val="0"/>
        </a:spcBef>
        <a:spcAft>
          <a:spcPct val="0"/>
        </a:spcAft>
        <a:defRPr sz="4400">
          <a:solidFill>
            <a:schemeClr val="tx1"/>
          </a:solidFill>
          <a:latin typeface="Calibri Light" pitchFamily="34" charset="0"/>
        </a:defRPr>
      </a:lvl5pPr>
      <a:lvl6pPr marL="457200" algn="l" rtl="0" fontAlgn="base">
        <a:lnSpc>
          <a:spcPct val="90000"/>
        </a:lnSpc>
        <a:spcBef>
          <a:spcPct val="0"/>
        </a:spcBef>
        <a:spcAft>
          <a:spcPct val="0"/>
        </a:spcAft>
        <a:defRPr sz="4400">
          <a:solidFill>
            <a:schemeClr val="tx1"/>
          </a:solidFill>
          <a:latin typeface="Calibri Light" pitchFamily="34" charset="0"/>
        </a:defRPr>
      </a:lvl6pPr>
      <a:lvl7pPr marL="914400" algn="l" rtl="0" fontAlgn="base">
        <a:lnSpc>
          <a:spcPct val="90000"/>
        </a:lnSpc>
        <a:spcBef>
          <a:spcPct val="0"/>
        </a:spcBef>
        <a:spcAft>
          <a:spcPct val="0"/>
        </a:spcAft>
        <a:defRPr sz="4400">
          <a:solidFill>
            <a:schemeClr val="tx1"/>
          </a:solidFill>
          <a:latin typeface="Calibri Light" pitchFamily="34" charset="0"/>
        </a:defRPr>
      </a:lvl7pPr>
      <a:lvl8pPr marL="1371600" algn="l" rtl="0" fontAlgn="base">
        <a:lnSpc>
          <a:spcPct val="90000"/>
        </a:lnSpc>
        <a:spcBef>
          <a:spcPct val="0"/>
        </a:spcBef>
        <a:spcAft>
          <a:spcPct val="0"/>
        </a:spcAft>
        <a:defRPr sz="4400">
          <a:solidFill>
            <a:schemeClr val="tx1"/>
          </a:solidFill>
          <a:latin typeface="Calibri Light" pitchFamily="34" charset="0"/>
        </a:defRPr>
      </a:lvl8pPr>
      <a:lvl9pPr marL="1828800" algn="l" rtl="0" fontAlgn="base">
        <a:lnSpc>
          <a:spcPct val="90000"/>
        </a:lnSpc>
        <a:spcBef>
          <a:spcPct val="0"/>
        </a:spcBef>
        <a:spcAft>
          <a:spcPct val="0"/>
        </a:spcAft>
        <a:defRPr sz="4400">
          <a:solidFill>
            <a:schemeClr val="tx1"/>
          </a:solidFill>
          <a:latin typeface="Calibri Light" pitchFamily="34" charset="0"/>
        </a:defRPr>
      </a:lvl9pPr>
    </p:titleStyle>
    <p:bodyStyle>
      <a:lvl1pPr marL="228600" indent="-228600" algn="l" rtl="0" eaLnBrk="0" fontAlgn="base" hangingPunct="0">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676525" y="571500"/>
            <a:ext cx="6615113" cy="5702300"/>
          </a:xfrm>
        </p:spPr>
        <p:txBody>
          <a:bodyPr/>
          <a:lstStyle/>
          <a:p>
            <a:pPr algn="ctr" eaLnBrk="1" fontAlgn="auto" hangingPunct="1">
              <a:spcAft>
                <a:spcPts val="0"/>
              </a:spcAft>
              <a:defRPr/>
            </a:pPr>
            <a:r>
              <a:rPr lang="ru-RU" dirty="0" smtClean="0"/>
              <a:t/>
            </a:r>
            <a:br>
              <a:rPr lang="ru-RU" dirty="0" smtClean="0"/>
            </a:br>
            <a:r>
              <a:rPr lang="ru-RU" dirty="0"/>
              <a:t/>
            </a:r>
            <a:br>
              <a:rPr lang="ru-RU" dirty="0"/>
            </a:br>
            <a:r>
              <a:rPr lang="ru-RU" dirty="0" smtClean="0"/>
              <a:t/>
            </a:r>
            <a:br>
              <a:rPr lang="ru-RU" dirty="0" smtClean="0"/>
            </a:br>
            <a:r>
              <a:rPr lang="ru-RU" sz="3600" i="1" dirty="0" smtClean="0">
                <a:solidFill>
                  <a:srgbClr val="FF0000"/>
                </a:solidFill>
              </a:rPr>
              <a:t> Развивающая  среда по речевому развитию в ДО</a:t>
            </a:r>
            <a:r>
              <a:rPr lang="ru-RU" sz="3600" dirty="0" smtClean="0"/>
              <a:t/>
            </a:r>
            <a:br>
              <a:rPr lang="ru-RU" sz="3600" dirty="0" smtClean="0"/>
            </a:br>
            <a:r>
              <a:rPr lang="ru-RU" sz="3600" dirty="0" smtClean="0"/>
              <a:t>                       </a:t>
            </a:r>
            <a:r>
              <a:rPr lang="ru-RU" sz="1800" dirty="0" smtClean="0">
                <a:latin typeface="Cambria Math" panose="02040503050406030204" pitchFamily="18" charset="0"/>
                <a:ea typeface="Cambria Math" panose="02040503050406030204" pitchFamily="18" charset="0"/>
              </a:rPr>
              <a:t/>
            </a:r>
            <a:br>
              <a:rPr lang="ru-RU" sz="1800" dirty="0" smtClean="0">
                <a:latin typeface="Cambria Math" panose="02040503050406030204" pitchFamily="18" charset="0"/>
                <a:ea typeface="Cambria Math" panose="02040503050406030204" pitchFamily="18" charset="0"/>
              </a:rPr>
            </a:br>
            <a:r>
              <a:rPr lang="ru-RU" sz="3600" dirty="0" smtClean="0">
                <a:latin typeface="Cambria Math" panose="02040503050406030204" pitchFamily="18" charset="0"/>
                <a:ea typeface="Cambria Math" panose="02040503050406030204" pitchFamily="18" charset="0"/>
              </a:rPr>
              <a:t/>
            </a:r>
            <a:br>
              <a:rPr lang="ru-RU" sz="3600" dirty="0" smtClean="0">
                <a:latin typeface="Cambria Math" panose="02040503050406030204" pitchFamily="18" charset="0"/>
                <a:ea typeface="Cambria Math" panose="02040503050406030204" pitchFamily="18" charset="0"/>
              </a:rPr>
            </a:br>
            <a:r>
              <a:rPr lang="ru-RU" sz="3600" dirty="0" smtClean="0">
                <a:latin typeface="Cambria Math" panose="02040503050406030204" pitchFamily="18" charset="0"/>
                <a:ea typeface="Cambria Math" panose="02040503050406030204" pitchFamily="18" charset="0"/>
              </a:rPr>
              <a:t>                         </a:t>
            </a:r>
            <a:r>
              <a:rPr lang="ru-RU" sz="3600" dirty="0">
                <a:latin typeface="Cambria Math" panose="02040503050406030204" pitchFamily="18" charset="0"/>
                <a:ea typeface="Cambria Math" panose="02040503050406030204" pitchFamily="18" charset="0"/>
              </a:rPr>
              <a:t/>
            </a:r>
            <a:br>
              <a:rPr lang="ru-RU" sz="3600" dirty="0">
                <a:latin typeface="Cambria Math" panose="02040503050406030204" pitchFamily="18" charset="0"/>
                <a:ea typeface="Cambria Math" panose="02040503050406030204" pitchFamily="18" charset="0"/>
              </a:rPr>
            </a:br>
            <a:r>
              <a:rPr lang="ru-RU" sz="3600" dirty="0" smtClean="0">
                <a:latin typeface="Cambria Math" panose="02040503050406030204" pitchFamily="18" charset="0"/>
                <a:ea typeface="Cambria Math" panose="02040503050406030204" pitchFamily="18" charset="0"/>
              </a:rPr>
              <a:t>                        </a:t>
            </a:r>
            <a:endParaRPr lang="ru-RU" sz="1800" dirty="0">
              <a:latin typeface="Cambria Math" panose="02040503050406030204" pitchFamily="18" charset="0"/>
              <a:ea typeface="Cambria Math" panose="02040503050406030204" pitchFamily="18" charset="0"/>
            </a:endParaRPr>
          </a:p>
        </p:txBody>
      </p:sp>
    </p:spTree>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Речевой уголок в средней группе"/>
          <p:cNvPicPr>
            <a:picLocks noChangeAspect="1" noChangeArrowheads="1"/>
          </p:cNvPicPr>
          <p:nvPr/>
        </p:nvPicPr>
        <p:blipFill>
          <a:blip r:embed="rId2" cstate="email"/>
          <a:srcRect t="-1228"/>
          <a:stretch>
            <a:fillRect/>
          </a:stretch>
        </p:blipFill>
        <p:spPr bwMode="auto">
          <a:xfrm>
            <a:off x="715963" y="782638"/>
            <a:ext cx="5141912" cy="5140325"/>
          </a:xfrm>
          <a:prstGeom prst="rect">
            <a:avLst/>
          </a:prstGeom>
          <a:noFill/>
          <a:ln w="9525">
            <a:noFill/>
            <a:miter lim="800000"/>
            <a:headEnd/>
            <a:tailEnd/>
          </a:ln>
        </p:spPr>
      </p:pic>
      <p:pic>
        <p:nvPicPr>
          <p:cNvPr id="15363" name="Picture 4" descr="https://www.maam.ru/upload/blogs/detsad-413063-1480086285.jpg"/>
          <p:cNvPicPr>
            <a:picLocks noChangeAspect="1" noChangeArrowheads="1"/>
          </p:cNvPicPr>
          <p:nvPr/>
        </p:nvPicPr>
        <p:blipFill>
          <a:blip r:embed="rId3" cstate="email"/>
          <a:srcRect/>
          <a:stretch>
            <a:fillRect/>
          </a:stretch>
        </p:blipFill>
        <p:spPr bwMode="auto">
          <a:xfrm>
            <a:off x="6053138" y="1441450"/>
            <a:ext cx="3806825" cy="3527425"/>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Заголовок 1"/>
          <p:cNvSpPr txBox="1">
            <a:spLocks/>
          </p:cNvSpPr>
          <p:nvPr/>
        </p:nvSpPr>
        <p:spPr bwMode="auto">
          <a:xfrm>
            <a:off x="504825" y="0"/>
            <a:ext cx="11166475" cy="6858000"/>
          </a:xfrm>
          <a:prstGeom prst="rect">
            <a:avLst/>
          </a:prstGeom>
          <a:solidFill>
            <a:schemeClr val="bg1"/>
          </a:solidFill>
          <a:ln w="38100">
            <a:solidFill>
              <a:srgbClr val="52D0D4"/>
            </a:solidFill>
            <a:miter lim="800000"/>
            <a:headEnd/>
            <a:tailEnd/>
          </a:ln>
        </p:spPr>
        <p:txBody>
          <a:bodyPr anchor="ctr"/>
          <a:lstStyle/>
          <a:p>
            <a:pPr indent="450850" algn="just"/>
            <a:endParaRPr lang="ru-RU" sz="1400" b="1">
              <a:solidFill>
                <a:srgbClr val="FF0000"/>
              </a:solidFill>
              <a:latin typeface="Times New Roman" pitchFamily="18" charset="0"/>
              <a:ea typeface="Calibri" pitchFamily="34" charset="0"/>
              <a:cs typeface="Times New Roman" pitchFamily="18" charset="0"/>
            </a:endParaRPr>
          </a:p>
          <a:p>
            <a:pPr indent="450850" algn="just"/>
            <a:endParaRPr lang="ru-RU" sz="1400" b="1">
              <a:solidFill>
                <a:srgbClr val="FF0000"/>
              </a:solidFill>
              <a:latin typeface="Times New Roman" pitchFamily="18" charset="0"/>
              <a:ea typeface="Calibri" pitchFamily="34" charset="0"/>
              <a:cs typeface="Times New Roman" pitchFamily="18" charset="0"/>
            </a:endParaRPr>
          </a:p>
          <a:p>
            <a:pPr indent="450850" algn="ctr"/>
            <a:r>
              <a:rPr lang="ru-RU" sz="2000" b="1">
                <a:latin typeface="Calibri Light" pitchFamily="34" charset="0"/>
                <a:ea typeface="Calibri" pitchFamily="34" charset="0"/>
                <a:cs typeface="Times New Roman" pitchFamily="18" charset="0"/>
              </a:rPr>
              <a:t>СТАРШАЯ ГРУППА</a:t>
            </a:r>
          </a:p>
          <a:p>
            <a:pPr indent="450850" algn="just"/>
            <a:r>
              <a:rPr lang="ru-RU" sz="2000" b="1">
                <a:latin typeface="Calibri Light" pitchFamily="34" charset="0"/>
                <a:ea typeface="Calibri" pitchFamily="34" charset="0"/>
                <a:cs typeface="Times New Roman" pitchFamily="18" charset="0"/>
              </a:rPr>
              <a:t>Уголок книги: 7-8 книг различной тематики и жанров </a:t>
            </a:r>
            <a:r>
              <a:rPr lang="ru-RU" sz="2000" b="1" i="1">
                <a:latin typeface="Calibri Light" pitchFamily="34" charset="0"/>
                <a:ea typeface="Calibri" pitchFamily="34" charset="0"/>
                <a:cs typeface="Times New Roman" pitchFamily="18" charset="0"/>
              </a:rPr>
              <a:t>(может быть книги одного наименования, но иллюстрированные разными художниками)</a:t>
            </a:r>
            <a:r>
              <a:rPr lang="ru-RU" sz="2000" b="1">
                <a:latin typeface="Calibri Light" pitchFamily="34" charset="0"/>
                <a:ea typeface="Calibri" pitchFamily="34" charset="0"/>
                <a:cs typeface="Times New Roman" pitchFamily="18" charset="0"/>
              </a:rPr>
              <a:t>. 1 раз в квартал оформляются тематические выставки с рисунками детей на заданную тему , портреты писателей в соответствии с программой </a:t>
            </a:r>
          </a:p>
          <a:p>
            <a:pPr indent="450850" algn="just" eaLnBrk="0" hangingPunct="0"/>
            <a:r>
              <a:rPr lang="ru-RU" sz="2000" b="1">
                <a:latin typeface="Calibri Light" pitchFamily="34" charset="0"/>
                <a:ea typeface="Calibri" pitchFamily="34" charset="0"/>
                <a:cs typeface="Times New Roman" pitchFamily="18" charset="0"/>
              </a:rPr>
              <a:t>Альбомы или иллюстрации дополняются о Родине, о технике. </a:t>
            </a:r>
          </a:p>
          <a:p>
            <a:pPr indent="450850" algn="just" eaLnBrk="0" hangingPunct="0"/>
            <a:r>
              <a:rPr lang="ru-RU" sz="2000" b="1">
                <a:latin typeface="Calibri Light" pitchFamily="34" charset="0"/>
                <a:ea typeface="Calibri" pitchFamily="34" charset="0"/>
                <a:cs typeface="Times New Roman" pitchFamily="18" charset="0"/>
              </a:rPr>
              <a:t>Книги, созданные на рисунках детей на темы произведений детских писателей. </a:t>
            </a:r>
          </a:p>
          <a:p>
            <a:pPr indent="450850" algn="just" eaLnBrk="0" hangingPunct="0"/>
            <a:r>
              <a:rPr lang="ru-RU" sz="2000" b="1">
                <a:latin typeface="Calibri Light" pitchFamily="34" charset="0"/>
                <a:ea typeface="Calibri" pitchFamily="34" charset="0"/>
                <a:cs typeface="Times New Roman" pitchFamily="18" charset="0"/>
              </a:rPr>
              <a:t> Портреты художников – иллюстраторов. </a:t>
            </a:r>
          </a:p>
          <a:p>
            <a:pPr indent="450850" algn="just" eaLnBrk="0" hangingPunct="0"/>
            <a:r>
              <a:rPr lang="ru-RU" sz="2000" b="1">
                <a:latin typeface="Calibri Light" pitchFamily="34" charset="0"/>
                <a:ea typeface="Calibri" pitchFamily="34" charset="0"/>
                <a:cs typeface="Times New Roman" pitchFamily="18" charset="0"/>
              </a:rPr>
              <a:t>Дидактические игры на формирование словаря, грамматического строя речи, связной речи, по подготовке к обучению грамоте. </a:t>
            </a:r>
          </a:p>
          <a:p>
            <a:pPr indent="450850" algn="just" eaLnBrk="0" hangingPunct="0"/>
            <a:r>
              <a:rPr lang="ru-RU" sz="2000" b="1">
                <a:latin typeface="Calibri Light" pitchFamily="34" charset="0"/>
                <a:ea typeface="Calibri" pitchFamily="34" charset="0"/>
                <a:cs typeface="Times New Roman" pitchFamily="18" charset="0"/>
              </a:rPr>
              <a:t>Игры – небылицы, игры – картинки по типу </a:t>
            </a:r>
            <a:r>
              <a:rPr lang="ru-RU" sz="2000" b="1" i="1">
                <a:latin typeface="Calibri Light" pitchFamily="34" charset="0"/>
                <a:ea typeface="Calibri" pitchFamily="34" charset="0"/>
                <a:cs typeface="Times New Roman" pitchFamily="18" charset="0"/>
              </a:rPr>
              <a:t>«Назови отличия»</a:t>
            </a:r>
            <a:r>
              <a:rPr lang="ru-RU" sz="2000" b="1">
                <a:latin typeface="Calibri Light" pitchFamily="34" charset="0"/>
                <a:ea typeface="Calibri" pitchFamily="34" charset="0"/>
                <a:cs typeface="Times New Roman" pitchFamily="18" charset="0"/>
              </a:rPr>
              <a:t>. </a:t>
            </a:r>
          </a:p>
          <a:p>
            <a:pPr indent="450850" algn="just" eaLnBrk="0" hangingPunct="0"/>
            <a:r>
              <a:rPr lang="ru-RU" sz="2000" b="1">
                <a:latin typeface="Calibri Light" pitchFamily="34" charset="0"/>
                <a:ea typeface="Calibri" pitchFamily="34" charset="0"/>
                <a:cs typeface="Times New Roman" pitchFamily="18" charset="0"/>
              </a:rPr>
              <a:t>Наборы картинок </a:t>
            </a:r>
            <a:r>
              <a:rPr lang="ru-RU" sz="2000" b="1" i="1">
                <a:latin typeface="Calibri Light" pitchFamily="34" charset="0"/>
                <a:ea typeface="Calibri" pitchFamily="34" charset="0"/>
                <a:cs typeface="Times New Roman" pitchFamily="18" charset="0"/>
              </a:rPr>
              <a:t>«Составь рассказ по картинке»</a:t>
            </a:r>
            <a:r>
              <a:rPr lang="ru-RU" sz="2000" b="1">
                <a:latin typeface="Calibri Light" pitchFamily="34" charset="0"/>
                <a:ea typeface="Calibri" pitchFamily="34" charset="0"/>
                <a:cs typeface="Times New Roman" pitchFamily="18" charset="0"/>
              </a:rPr>
              <a:t>, </a:t>
            </a:r>
            <a:r>
              <a:rPr lang="ru-RU" sz="2000" b="1" i="1">
                <a:latin typeface="Calibri Light" pitchFamily="34" charset="0"/>
                <a:ea typeface="Calibri" pitchFamily="34" charset="0"/>
                <a:cs typeface="Times New Roman" pitchFamily="18" charset="0"/>
              </a:rPr>
              <a:t>«Разложи по порядку и составь рассказ»</a:t>
            </a:r>
            <a:r>
              <a:rPr lang="ru-RU" sz="2000" b="1">
                <a:latin typeface="Calibri Light" pitchFamily="34" charset="0"/>
                <a:ea typeface="Calibri" pitchFamily="34" charset="0"/>
                <a:cs typeface="Times New Roman" pitchFamily="18" charset="0"/>
              </a:rPr>
              <a:t>. </a:t>
            </a:r>
          </a:p>
          <a:p>
            <a:pPr indent="450850" algn="just" eaLnBrk="0" hangingPunct="0"/>
            <a:r>
              <a:rPr lang="ru-RU" sz="2000" b="1">
                <a:latin typeface="Calibri Light" pitchFamily="34" charset="0"/>
                <a:ea typeface="Calibri" pitchFamily="34" charset="0"/>
                <a:cs typeface="Times New Roman" pitchFamily="18" charset="0"/>
              </a:rPr>
              <a:t> Азбука букв различной фактуры. </a:t>
            </a:r>
          </a:p>
          <a:p>
            <a:pPr indent="450850" algn="just" eaLnBrk="0" hangingPunct="0"/>
            <a:r>
              <a:rPr lang="ru-RU" sz="2000" b="1">
                <a:latin typeface="Calibri Light" pitchFamily="34" charset="0"/>
                <a:ea typeface="Calibri" pitchFamily="34" charset="0"/>
                <a:cs typeface="Times New Roman" pitchFamily="18" charset="0"/>
              </a:rPr>
              <a:t> Альбомы загадок, скороговорок, чистоговорок, стихов. </a:t>
            </a:r>
          </a:p>
          <a:p>
            <a:pPr indent="450850" algn="just" eaLnBrk="0" hangingPunct="0"/>
            <a:r>
              <a:rPr lang="ru-RU" sz="2000" b="1">
                <a:latin typeface="Calibri Light" pitchFamily="34" charset="0"/>
                <a:ea typeface="Calibri" pitchFamily="34" charset="0"/>
                <a:cs typeface="Times New Roman" pitchFamily="18" charset="0"/>
              </a:rPr>
              <a:t> Трафареты, перфокарты, шаблоны для подготовки руки к письму </a:t>
            </a:r>
          </a:p>
          <a:p>
            <a:pPr indent="450850" algn="just" eaLnBrk="0" hangingPunct="0"/>
            <a:r>
              <a:rPr lang="ru-RU" sz="2000" b="1">
                <a:latin typeface="Calibri Light" pitchFamily="34" charset="0"/>
                <a:ea typeface="Calibri" pitchFamily="34" charset="0"/>
                <a:cs typeface="Times New Roman" pitchFamily="18" charset="0"/>
              </a:rPr>
              <a:t> Игры на развитие ручной умелости. </a:t>
            </a:r>
          </a:p>
          <a:p>
            <a:pPr indent="450850" algn="just" eaLnBrk="0" hangingPunct="0"/>
            <a:r>
              <a:rPr lang="ru-RU" sz="2000" b="1">
                <a:latin typeface="Calibri Light" pitchFamily="34" charset="0"/>
                <a:ea typeface="Calibri" pitchFamily="34" charset="0"/>
                <a:cs typeface="Times New Roman" pitchFamily="18" charset="0"/>
              </a:rPr>
              <a:t> Картотека словесных речевых игр. </a:t>
            </a:r>
          </a:p>
          <a:p>
            <a:pPr indent="450850" algn="just" eaLnBrk="0" hangingPunct="0"/>
            <a:r>
              <a:rPr lang="ru-RU" sz="2000" b="1">
                <a:latin typeface="Calibri Light" pitchFamily="34" charset="0"/>
                <a:ea typeface="Calibri" pitchFamily="34" charset="0"/>
                <a:cs typeface="Times New Roman" pitchFamily="18" charset="0"/>
              </a:rPr>
              <a:t> Дидактический материал для изображения букв </a:t>
            </a:r>
            <a:r>
              <a:rPr lang="ru-RU" sz="2000" b="1" i="1">
                <a:latin typeface="Calibri Light" pitchFamily="34" charset="0"/>
                <a:ea typeface="Calibri" pitchFamily="34" charset="0"/>
                <a:cs typeface="Times New Roman" pitchFamily="18" charset="0"/>
              </a:rPr>
              <a:t>(верёвочки, шнурки проволока, камушки, песок, </a:t>
            </a:r>
            <a:endParaRPr lang="ru-RU" sz="2000" b="1">
              <a:latin typeface="Calibri Light" pitchFamily="34" charset="0"/>
              <a:ea typeface="Calibri" pitchFamily="34" charset="0"/>
              <a:cs typeface="Times New Roman" pitchFamily="18" charset="0"/>
            </a:endParaRPr>
          </a:p>
          <a:p>
            <a:pPr indent="450850" algn="just" eaLnBrk="0" hangingPunct="0"/>
            <a:r>
              <a:rPr lang="ru-RU" sz="2000" b="1">
                <a:latin typeface="Calibri Light" pitchFamily="34" charset="0"/>
                <a:ea typeface="Calibri" pitchFamily="34" charset="0"/>
                <a:cs typeface="Times New Roman" pitchFamily="18" charset="0"/>
              </a:rPr>
              <a:t> Заготовки для штриховки, кодирование, трафареты, перфокарты. </a:t>
            </a:r>
          </a:p>
          <a:p>
            <a:pPr indent="450850" algn="just" eaLnBrk="0" hangingPunct="0"/>
            <a:r>
              <a:rPr lang="ru-RU" sz="2000" b="1">
                <a:latin typeface="Calibri Light" pitchFamily="34" charset="0"/>
                <a:ea typeface="Calibri" pitchFamily="34" charset="0"/>
                <a:cs typeface="Times New Roman" pitchFamily="18" charset="0"/>
              </a:rPr>
              <a:t> Наборы букв разного цвета, размера, материала, звуковые линейки, слоговые линейки. </a:t>
            </a:r>
          </a:p>
          <a:p>
            <a:pPr indent="450850" algn="just" eaLnBrk="0" hangingPunct="0"/>
            <a:r>
              <a:rPr lang="ru-RU" sz="2000" b="1">
                <a:latin typeface="Calibri Light" pitchFamily="34" charset="0"/>
                <a:ea typeface="Calibri" pitchFamily="34" charset="0"/>
                <a:cs typeface="Times New Roman" pitchFamily="18" charset="0"/>
              </a:rPr>
              <a:t> Иллюстрации о памятниках и музеях старины </a:t>
            </a:r>
            <a:r>
              <a:rPr lang="ru-RU" sz="2000" b="1" i="1">
                <a:latin typeface="Calibri Light" pitchFamily="34" charset="0"/>
                <a:ea typeface="Calibri" pitchFamily="34" charset="0"/>
                <a:cs typeface="Times New Roman" pitchFamily="18" charset="0"/>
              </a:rPr>
              <a:t>(Москва, Санкт – Петербург)</a:t>
            </a:r>
            <a:r>
              <a:rPr lang="ru-RU" sz="2000" b="1">
                <a:latin typeface="Calibri Light" pitchFamily="34" charset="0"/>
                <a:ea typeface="Calibri" pitchFamily="34" charset="0"/>
                <a:cs typeface="Times New Roman" pitchFamily="18" charset="0"/>
              </a:rPr>
              <a:t>. </a:t>
            </a:r>
          </a:p>
          <a:p>
            <a:pPr indent="450850" algn="just" eaLnBrk="0" hangingPunct="0"/>
            <a:r>
              <a:rPr lang="ru-RU" sz="2000" b="1">
                <a:latin typeface="Calibri Light" pitchFamily="34" charset="0"/>
                <a:ea typeface="Calibri" pitchFamily="34" charset="0"/>
                <a:cs typeface="Times New Roman" pitchFamily="18" charset="0"/>
              </a:rPr>
              <a:t> Карта России, где отмечены флажками города. </a:t>
            </a:r>
          </a:p>
        </p:txBody>
      </p:sp>
    </p:spTree>
  </p:cSld>
  <p:clrMapOvr>
    <a:masterClrMapping/>
  </p:clrMapOvr>
  <p:transition spd="slow">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Центр речевого развития"/>
          <p:cNvPicPr>
            <a:picLocks noChangeAspect="1" noChangeArrowheads="1"/>
          </p:cNvPicPr>
          <p:nvPr/>
        </p:nvPicPr>
        <p:blipFill>
          <a:blip r:embed="rId2" cstate="email"/>
          <a:srcRect/>
          <a:stretch>
            <a:fillRect/>
          </a:stretch>
        </p:blipFill>
        <p:spPr bwMode="auto">
          <a:xfrm>
            <a:off x="0" y="509588"/>
            <a:ext cx="5080000" cy="5073650"/>
          </a:xfrm>
          <a:prstGeom prst="rect">
            <a:avLst/>
          </a:prstGeom>
          <a:noFill/>
          <a:ln w="9525">
            <a:noFill/>
            <a:miter lim="800000"/>
            <a:headEnd/>
            <a:tailEnd/>
          </a:ln>
        </p:spPr>
      </p:pic>
      <p:pic>
        <p:nvPicPr>
          <p:cNvPr id="17411" name="Picture 4" descr="https://www.maam.ru/upload/blogs/detsad-335572-1486965925.jpg"/>
          <p:cNvPicPr>
            <a:picLocks noChangeAspect="1" noChangeArrowheads="1"/>
          </p:cNvPicPr>
          <p:nvPr/>
        </p:nvPicPr>
        <p:blipFill>
          <a:blip r:embed="rId3" cstate="email"/>
          <a:srcRect/>
          <a:stretch>
            <a:fillRect/>
          </a:stretch>
        </p:blipFill>
        <p:spPr bwMode="auto">
          <a:xfrm>
            <a:off x="5461000" y="1998663"/>
            <a:ext cx="4633913" cy="3343275"/>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sz="quarter" idx="13"/>
          </p:nvPr>
        </p:nvSpPr>
        <p:spPr>
          <a:xfrm>
            <a:off x="1936750" y="0"/>
            <a:ext cx="8458200" cy="6858000"/>
          </a:xfrm>
        </p:spPr>
        <p:txBody>
          <a:bodyPr/>
          <a:lstStyle/>
          <a:p>
            <a:pPr eaLnBrk="1" fontAlgn="auto" hangingPunct="1">
              <a:lnSpc>
                <a:spcPct val="100000"/>
              </a:lnSpc>
              <a:spcBef>
                <a:spcPts val="0"/>
              </a:spcBef>
              <a:spcAft>
                <a:spcPts val="0"/>
              </a:spcAft>
              <a:defRPr/>
            </a:pPr>
            <a:endParaRPr lang="ru-RU" sz="1600" b="1" dirty="0" smtClean="0">
              <a:solidFill>
                <a:schemeClr val="tx1"/>
              </a:solidFill>
            </a:endParaRPr>
          </a:p>
          <a:p>
            <a:pPr eaLnBrk="1" fontAlgn="auto" hangingPunct="1">
              <a:lnSpc>
                <a:spcPct val="100000"/>
              </a:lnSpc>
              <a:spcBef>
                <a:spcPts val="0"/>
              </a:spcBef>
              <a:spcAft>
                <a:spcPts val="0"/>
              </a:spcAft>
              <a:defRPr/>
            </a:pPr>
            <a:r>
              <a:rPr lang="ru-RU" sz="2000" b="1" dirty="0" smtClean="0">
                <a:solidFill>
                  <a:schemeClr val="tx1"/>
                </a:solidFill>
                <a:latin typeface="+mj-lt"/>
              </a:rPr>
              <a:t>ПОЛГОТОВИТЕЛЬНАЯ ГРУППА</a:t>
            </a:r>
          </a:p>
          <a:p>
            <a:pPr eaLnBrk="1" fontAlgn="auto" hangingPunct="1">
              <a:lnSpc>
                <a:spcPct val="100000"/>
              </a:lnSpc>
              <a:spcBef>
                <a:spcPts val="0"/>
              </a:spcBef>
              <a:spcAft>
                <a:spcPts val="0"/>
              </a:spcAft>
              <a:defRPr/>
            </a:pPr>
            <a:r>
              <a:rPr lang="ru-RU" sz="2000" b="1" dirty="0" smtClean="0">
                <a:solidFill>
                  <a:schemeClr val="tx1"/>
                </a:solidFill>
                <a:latin typeface="+mj-lt"/>
              </a:rPr>
              <a:t>Наличие библиотеки книг по разделам: о природе, о животных или по авторам. Выставляются 10-12 книг, различных по жанру и тематике. Оформляются тематические выставки с рисунками детей. </a:t>
            </a:r>
          </a:p>
          <a:p>
            <a:pPr eaLnBrk="1" fontAlgn="auto" hangingPunct="1">
              <a:lnSpc>
                <a:spcPct val="100000"/>
              </a:lnSpc>
              <a:spcBef>
                <a:spcPts val="0"/>
              </a:spcBef>
              <a:spcAft>
                <a:spcPts val="0"/>
              </a:spcAft>
              <a:defRPr/>
            </a:pPr>
            <a:r>
              <a:rPr lang="ru-RU" sz="2000" b="1" dirty="0" smtClean="0">
                <a:solidFill>
                  <a:schemeClr val="tx1"/>
                </a:solidFill>
                <a:latin typeface="+mj-lt"/>
              </a:rPr>
              <a:t> Альбомы или материал о творчестве и жизни писателей. </a:t>
            </a:r>
          </a:p>
          <a:p>
            <a:pPr eaLnBrk="1" fontAlgn="auto" hangingPunct="1">
              <a:lnSpc>
                <a:spcPct val="100000"/>
              </a:lnSpc>
              <a:spcBef>
                <a:spcPts val="0"/>
              </a:spcBef>
              <a:spcAft>
                <a:spcPts val="0"/>
              </a:spcAft>
              <a:defRPr/>
            </a:pPr>
            <a:r>
              <a:rPr lang="ru-RU" sz="2000" b="1" dirty="0" smtClean="0">
                <a:solidFill>
                  <a:schemeClr val="tx1"/>
                </a:solidFill>
                <a:latin typeface="+mj-lt"/>
              </a:rPr>
              <a:t>Альбомы загадок, скороговорок, стихов. </a:t>
            </a:r>
          </a:p>
          <a:p>
            <a:pPr eaLnBrk="1" fontAlgn="auto" hangingPunct="1">
              <a:lnSpc>
                <a:spcPct val="100000"/>
              </a:lnSpc>
              <a:spcBef>
                <a:spcPts val="0"/>
              </a:spcBef>
              <a:spcAft>
                <a:spcPts val="0"/>
              </a:spcAft>
              <a:defRPr/>
            </a:pPr>
            <a:r>
              <a:rPr lang="ru-RU" sz="2000" b="1" dirty="0" smtClean="0">
                <a:solidFill>
                  <a:schemeClr val="tx1"/>
                </a:solidFill>
                <a:latin typeface="+mj-lt"/>
              </a:rPr>
              <a:t> Заготовки для штриховки, кодирования, трафареты, перфокарты для подготовки руки к письму, игры на развитие ручной умелости. </a:t>
            </a:r>
          </a:p>
          <a:p>
            <a:pPr eaLnBrk="1" fontAlgn="auto" hangingPunct="1">
              <a:lnSpc>
                <a:spcPct val="100000"/>
              </a:lnSpc>
              <a:spcBef>
                <a:spcPts val="0"/>
              </a:spcBef>
              <a:spcAft>
                <a:spcPts val="0"/>
              </a:spcAft>
              <a:defRPr/>
            </a:pPr>
            <a:r>
              <a:rPr lang="ru-RU" sz="2000" b="1" dirty="0" smtClean="0">
                <a:solidFill>
                  <a:schemeClr val="tx1"/>
                </a:solidFill>
                <a:latin typeface="+mj-lt"/>
              </a:rPr>
              <a:t>Картотека словесных речевых игр. </a:t>
            </a:r>
          </a:p>
          <a:p>
            <a:pPr eaLnBrk="1" fontAlgn="auto" hangingPunct="1">
              <a:lnSpc>
                <a:spcPct val="100000"/>
              </a:lnSpc>
              <a:spcBef>
                <a:spcPts val="0"/>
              </a:spcBef>
              <a:spcAft>
                <a:spcPts val="0"/>
              </a:spcAft>
              <a:defRPr/>
            </a:pPr>
            <a:r>
              <a:rPr lang="ru-RU" sz="2000" b="1" dirty="0" smtClean="0">
                <a:solidFill>
                  <a:schemeClr val="tx1"/>
                </a:solidFill>
                <a:latin typeface="+mj-lt"/>
              </a:rPr>
              <a:t>Дидактический материал для изображения букв </a:t>
            </a:r>
            <a:r>
              <a:rPr lang="ru-RU" sz="2000" b="1" i="1" dirty="0" smtClean="0">
                <a:solidFill>
                  <a:schemeClr val="tx1"/>
                </a:solidFill>
                <a:latin typeface="+mj-lt"/>
              </a:rPr>
              <a:t>(верёвочки, шнурки, проволока, камушки, песок, пластилин и другое)</a:t>
            </a:r>
            <a:r>
              <a:rPr lang="ru-RU" sz="2000" b="1" dirty="0" smtClean="0">
                <a:solidFill>
                  <a:schemeClr val="tx1"/>
                </a:solidFill>
                <a:latin typeface="+mj-lt"/>
              </a:rPr>
              <a:t>. </a:t>
            </a:r>
          </a:p>
          <a:p>
            <a:pPr eaLnBrk="1" fontAlgn="auto" hangingPunct="1">
              <a:lnSpc>
                <a:spcPct val="100000"/>
              </a:lnSpc>
              <a:spcBef>
                <a:spcPts val="0"/>
              </a:spcBef>
              <a:spcAft>
                <a:spcPts val="0"/>
              </a:spcAft>
              <a:defRPr/>
            </a:pPr>
            <a:r>
              <a:rPr lang="ru-RU" sz="2000" b="1" dirty="0" smtClean="0">
                <a:solidFill>
                  <a:schemeClr val="tx1"/>
                </a:solidFill>
                <a:latin typeface="+mj-lt"/>
              </a:rPr>
              <a:t>Наборы букв разного цвета, размера, материала, звуковые линейки, азбуки букв разной фактуры. </a:t>
            </a:r>
          </a:p>
          <a:p>
            <a:pPr eaLnBrk="1" fontAlgn="auto" hangingPunct="1">
              <a:lnSpc>
                <a:spcPct val="100000"/>
              </a:lnSpc>
              <a:spcBef>
                <a:spcPts val="0"/>
              </a:spcBef>
              <a:spcAft>
                <a:spcPts val="0"/>
              </a:spcAft>
              <a:defRPr/>
            </a:pPr>
            <a:r>
              <a:rPr lang="ru-RU" sz="2000" b="1" dirty="0" smtClean="0">
                <a:solidFill>
                  <a:schemeClr val="tx1"/>
                </a:solidFill>
                <a:latin typeface="+mj-lt"/>
              </a:rPr>
              <a:t>Дидактические игры на формирование словаря, ЗКР, грамматического строя речи, обучению детей грамоте. </a:t>
            </a:r>
          </a:p>
          <a:p>
            <a:pPr eaLnBrk="1" fontAlgn="auto" hangingPunct="1">
              <a:lnSpc>
                <a:spcPct val="100000"/>
              </a:lnSpc>
              <a:spcBef>
                <a:spcPts val="0"/>
              </a:spcBef>
              <a:spcAft>
                <a:spcPts val="0"/>
              </a:spcAft>
              <a:defRPr/>
            </a:pPr>
            <a:r>
              <a:rPr lang="ru-RU" sz="2000" b="1" dirty="0" smtClean="0">
                <a:solidFill>
                  <a:schemeClr val="tx1"/>
                </a:solidFill>
                <a:latin typeface="+mj-lt"/>
              </a:rPr>
              <a:t> Игры – небылицы </a:t>
            </a:r>
            <a:r>
              <a:rPr lang="ru-RU" sz="2000" b="1" i="1" dirty="0" smtClean="0">
                <a:solidFill>
                  <a:schemeClr val="tx1"/>
                </a:solidFill>
                <a:latin typeface="+mj-lt"/>
              </a:rPr>
              <a:t>«Что перепутал художник?»</a:t>
            </a:r>
            <a:r>
              <a:rPr lang="ru-RU" sz="2000" b="1" dirty="0" smtClean="0">
                <a:solidFill>
                  <a:schemeClr val="tx1"/>
                </a:solidFill>
                <a:latin typeface="+mj-lt"/>
              </a:rPr>
              <a:t>, игры — картинки по типу </a:t>
            </a:r>
            <a:r>
              <a:rPr lang="ru-RU" sz="2000" b="1" i="1" dirty="0" smtClean="0">
                <a:solidFill>
                  <a:schemeClr val="tx1"/>
                </a:solidFill>
                <a:latin typeface="+mj-lt"/>
              </a:rPr>
              <a:t>«Найди отличия»</a:t>
            </a:r>
            <a:r>
              <a:rPr lang="ru-RU" sz="2000" b="1" dirty="0" smtClean="0">
                <a:solidFill>
                  <a:schemeClr val="tx1"/>
                </a:solidFill>
                <a:latin typeface="+mj-lt"/>
              </a:rPr>
              <a:t>. </a:t>
            </a:r>
          </a:p>
          <a:p>
            <a:pPr eaLnBrk="1" fontAlgn="auto" hangingPunct="1">
              <a:lnSpc>
                <a:spcPct val="100000"/>
              </a:lnSpc>
              <a:spcBef>
                <a:spcPts val="0"/>
              </a:spcBef>
              <a:spcAft>
                <a:spcPts val="0"/>
              </a:spcAft>
              <a:defRPr/>
            </a:pPr>
            <a:r>
              <a:rPr lang="ru-RU" sz="2000" b="1" dirty="0" smtClean="0">
                <a:solidFill>
                  <a:schemeClr val="tx1"/>
                </a:solidFill>
                <a:latin typeface="+mj-lt"/>
              </a:rPr>
              <a:t> Наборы картинок </a:t>
            </a:r>
            <a:r>
              <a:rPr lang="ru-RU" sz="2000" b="1" i="1" dirty="0" smtClean="0">
                <a:solidFill>
                  <a:schemeClr val="tx1"/>
                </a:solidFill>
                <a:latin typeface="+mj-lt"/>
              </a:rPr>
              <a:t>«Составь рассказ по картинке»</a:t>
            </a:r>
            <a:r>
              <a:rPr lang="ru-RU" sz="2000" b="1" dirty="0" smtClean="0">
                <a:solidFill>
                  <a:schemeClr val="tx1"/>
                </a:solidFill>
                <a:latin typeface="+mj-lt"/>
              </a:rPr>
              <a:t>, </a:t>
            </a:r>
            <a:r>
              <a:rPr lang="ru-RU" sz="2000" b="1" i="1" dirty="0" smtClean="0">
                <a:solidFill>
                  <a:schemeClr val="tx1"/>
                </a:solidFill>
                <a:latin typeface="+mj-lt"/>
              </a:rPr>
              <a:t>«Разложи по порядку и составь рассказ»</a:t>
            </a:r>
            <a:r>
              <a:rPr lang="ru-RU" sz="2000" b="1" dirty="0" smtClean="0">
                <a:solidFill>
                  <a:schemeClr val="tx1"/>
                </a:solidFill>
                <a:latin typeface="+mj-lt"/>
              </a:rPr>
              <a:t>. </a:t>
            </a:r>
          </a:p>
          <a:p>
            <a:pPr eaLnBrk="1" fontAlgn="auto" hangingPunct="1">
              <a:lnSpc>
                <a:spcPct val="100000"/>
              </a:lnSpc>
              <a:spcBef>
                <a:spcPts val="0"/>
              </a:spcBef>
              <a:spcAft>
                <a:spcPts val="0"/>
              </a:spcAft>
              <a:defRPr/>
            </a:pPr>
            <a:r>
              <a:rPr lang="ru-RU" sz="2000" b="1" dirty="0" smtClean="0">
                <a:solidFill>
                  <a:schemeClr val="tx1"/>
                </a:solidFill>
                <a:latin typeface="+mj-lt"/>
              </a:rPr>
              <a:t> Альбомы или книжки – самоделки с сочинёнными детьми и нарисованными рисунками. </a:t>
            </a:r>
          </a:p>
          <a:p>
            <a:pPr eaLnBrk="1" fontAlgn="auto" hangingPunct="1">
              <a:lnSpc>
                <a:spcPct val="100000"/>
              </a:lnSpc>
              <a:spcBef>
                <a:spcPts val="0"/>
              </a:spcBef>
              <a:spcAft>
                <a:spcPts val="0"/>
              </a:spcAft>
              <a:defRPr/>
            </a:pPr>
            <a:r>
              <a:rPr lang="ru-RU" sz="2000" b="1" dirty="0" smtClean="0">
                <a:solidFill>
                  <a:schemeClr val="tx1"/>
                </a:solidFill>
                <a:latin typeface="+mj-lt"/>
              </a:rPr>
              <a:t>Уголок </a:t>
            </a:r>
            <a:r>
              <a:rPr lang="ru-RU" sz="2000" b="1" i="1" dirty="0" smtClean="0">
                <a:solidFill>
                  <a:schemeClr val="tx1"/>
                </a:solidFill>
                <a:latin typeface="+mj-lt"/>
              </a:rPr>
              <a:t>«Читаем сами»</a:t>
            </a:r>
            <a:endParaRPr lang="ru-RU" sz="2000" b="1" dirty="0" smtClean="0">
              <a:solidFill>
                <a:schemeClr val="tx1"/>
              </a:solidFill>
              <a:latin typeface="+mj-lt"/>
            </a:endParaRPr>
          </a:p>
          <a:p>
            <a:pPr eaLnBrk="1" fontAlgn="auto" hangingPunct="1">
              <a:spcAft>
                <a:spcPts val="0"/>
              </a:spcAft>
              <a:defRPr/>
            </a:pPr>
            <a:endParaRPr lang="ru-RU" sz="1400" dirty="0">
              <a:latin typeface="+mj-lt"/>
            </a:endParaRPr>
          </a:p>
        </p:txBody>
      </p:sp>
    </p:spTree>
  </p:cSld>
  <p:clrMapOvr>
    <a:masterClrMapping/>
  </p:clrMapOvr>
  <p:transition spd="slow">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Оформление речевого уголка"/>
          <p:cNvPicPr>
            <a:picLocks noChangeAspect="1" noChangeArrowheads="1"/>
          </p:cNvPicPr>
          <p:nvPr/>
        </p:nvPicPr>
        <p:blipFill>
          <a:blip r:embed="rId2" cstate="email"/>
          <a:srcRect/>
          <a:stretch>
            <a:fillRect/>
          </a:stretch>
        </p:blipFill>
        <p:spPr bwMode="auto">
          <a:xfrm>
            <a:off x="203200" y="649288"/>
            <a:ext cx="3706813" cy="5368925"/>
          </a:xfrm>
          <a:prstGeom prst="rect">
            <a:avLst/>
          </a:prstGeom>
          <a:noFill/>
          <a:ln w="9525">
            <a:noFill/>
            <a:miter lim="800000"/>
            <a:headEnd/>
            <a:tailEnd/>
          </a:ln>
        </p:spPr>
      </p:pic>
      <p:pic>
        <p:nvPicPr>
          <p:cNvPr id="19459" name="Picture 6" descr="https://www.maam.ru/upload/blogs/detsad-204924-1463502193.jpg"/>
          <p:cNvPicPr>
            <a:picLocks noChangeAspect="1" noChangeArrowheads="1"/>
          </p:cNvPicPr>
          <p:nvPr/>
        </p:nvPicPr>
        <p:blipFill>
          <a:blip r:embed="rId3" cstate="email"/>
          <a:srcRect/>
          <a:stretch>
            <a:fillRect/>
          </a:stretch>
        </p:blipFill>
        <p:spPr bwMode="auto">
          <a:xfrm>
            <a:off x="4418013" y="1619250"/>
            <a:ext cx="5014912" cy="3651250"/>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3487738" y="1179513"/>
            <a:ext cx="4873625" cy="3440112"/>
          </a:xfrm>
        </p:spPr>
        <p:txBody>
          <a:bodyPr>
            <a:normAutofit fontScale="90000"/>
          </a:bodyPr>
          <a:lstStyle/>
          <a:p>
            <a:pPr eaLnBrk="1" fontAlgn="auto" hangingPunct="1">
              <a:spcAft>
                <a:spcPts val="0"/>
              </a:spcAft>
              <a:defRPr/>
            </a:pPr>
            <a:r>
              <a:rPr lang="ru-RU" sz="2200" b="1" dirty="0" smtClean="0">
                <a:solidFill>
                  <a:schemeClr val="tx1"/>
                </a:solidFill>
              </a:rPr>
              <a:t>ПРИНЦИПЫ ОРГАНИЗАЦИИ РЕЧЕВЫХ УГОЛКОВ</a:t>
            </a:r>
            <a:r>
              <a:rPr lang="ru-RU" sz="2200" b="1" dirty="0" smtClean="0">
                <a:solidFill>
                  <a:srgbClr val="7030A0"/>
                </a:solidFill>
              </a:rPr>
              <a:t/>
            </a:r>
            <a:br>
              <a:rPr lang="ru-RU" sz="2200" b="1" dirty="0" smtClean="0">
                <a:solidFill>
                  <a:srgbClr val="7030A0"/>
                </a:solidFill>
              </a:rPr>
            </a:br>
            <a:r>
              <a:rPr lang="ru-RU" sz="2200" b="1" dirty="0" smtClean="0">
                <a:solidFill>
                  <a:srgbClr val="7030A0"/>
                </a:solidFill>
              </a:rPr>
              <a:t/>
            </a:r>
            <a:br>
              <a:rPr lang="ru-RU" sz="2200" b="1" dirty="0" smtClean="0">
                <a:solidFill>
                  <a:srgbClr val="7030A0"/>
                </a:solidFill>
              </a:rPr>
            </a:br>
            <a:r>
              <a:rPr lang="ru-RU" sz="2200" b="1" i="1" dirty="0" smtClean="0">
                <a:solidFill>
                  <a:schemeClr val="tx1"/>
                </a:solidFill>
              </a:rPr>
              <a:t>-присутствие игрового персонажа;</a:t>
            </a:r>
            <a:br>
              <a:rPr lang="ru-RU" sz="2200" b="1" i="1" dirty="0" smtClean="0">
                <a:solidFill>
                  <a:schemeClr val="tx1"/>
                </a:solidFill>
              </a:rPr>
            </a:br>
            <a:r>
              <a:rPr lang="ru-RU" sz="2200" b="1" i="1" dirty="0" smtClean="0">
                <a:solidFill>
                  <a:schemeClr val="tx1"/>
                </a:solidFill>
              </a:rPr>
              <a:t>-наполняемость;</a:t>
            </a:r>
            <a:br>
              <a:rPr lang="ru-RU" sz="2200" b="1" i="1" dirty="0" smtClean="0">
                <a:solidFill>
                  <a:schemeClr val="tx1"/>
                </a:solidFill>
              </a:rPr>
            </a:br>
            <a:r>
              <a:rPr lang="ru-RU" sz="2200" b="1" i="1" dirty="0" smtClean="0">
                <a:solidFill>
                  <a:schemeClr val="tx1"/>
                </a:solidFill>
              </a:rPr>
              <a:t>--разнообразие материала;</a:t>
            </a:r>
            <a:br>
              <a:rPr lang="ru-RU" sz="2200" b="1" i="1" dirty="0" smtClean="0">
                <a:solidFill>
                  <a:schemeClr val="tx1"/>
                </a:solidFill>
              </a:rPr>
            </a:br>
            <a:r>
              <a:rPr lang="ru-RU" sz="2200" b="1" i="1" dirty="0" smtClean="0">
                <a:solidFill>
                  <a:schemeClr val="tx1"/>
                </a:solidFill>
              </a:rPr>
              <a:t>-соответствие возрасту;</a:t>
            </a:r>
            <a:br>
              <a:rPr lang="ru-RU" sz="2200" b="1" i="1" dirty="0" smtClean="0">
                <a:solidFill>
                  <a:schemeClr val="tx1"/>
                </a:solidFill>
              </a:rPr>
            </a:br>
            <a:r>
              <a:rPr lang="ru-RU" sz="2200" b="1" i="1" dirty="0" smtClean="0">
                <a:solidFill>
                  <a:schemeClr val="tx1"/>
                </a:solidFill>
              </a:rPr>
              <a:t>-доступность;</a:t>
            </a:r>
            <a:br>
              <a:rPr lang="ru-RU" sz="2200" b="1" i="1" dirty="0" smtClean="0">
                <a:solidFill>
                  <a:schemeClr val="tx1"/>
                </a:solidFill>
              </a:rPr>
            </a:br>
            <a:r>
              <a:rPr lang="ru-RU" sz="2200" b="1" i="1" dirty="0" smtClean="0">
                <a:solidFill>
                  <a:schemeClr val="tx1"/>
                </a:solidFill>
              </a:rPr>
              <a:t>-системность;</a:t>
            </a:r>
            <a:br>
              <a:rPr lang="ru-RU" sz="2200" b="1" i="1" dirty="0" smtClean="0">
                <a:solidFill>
                  <a:schemeClr val="tx1"/>
                </a:solidFill>
              </a:rPr>
            </a:br>
            <a:r>
              <a:rPr lang="ru-RU" sz="2200" b="1" i="1" dirty="0" smtClean="0">
                <a:solidFill>
                  <a:schemeClr val="tx1"/>
                </a:solidFill>
              </a:rPr>
              <a:t>-эстетичность оформления;</a:t>
            </a:r>
            <a:br>
              <a:rPr lang="ru-RU" sz="2200" b="1" i="1" dirty="0" smtClean="0">
                <a:solidFill>
                  <a:schemeClr val="tx1"/>
                </a:solidFill>
              </a:rPr>
            </a:br>
            <a:r>
              <a:rPr lang="ru-RU" sz="2200" b="1" i="1" dirty="0" smtClean="0">
                <a:solidFill>
                  <a:schemeClr val="tx1"/>
                </a:solidFill>
              </a:rPr>
              <a:t>-периодичность обновления.</a:t>
            </a:r>
            <a:r>
              <a:rPr lang="ru-RU" sz="2000" b="1" i="1" dirty="0" smtClean="0">
                <a:solidFill>
                  <a:schemeClr val="tx1"/>
                </a:solidFill>
              </a:rPr>
              <a:t/>
            </a:r>
            <a:br>
              <a:rPr lang="ru-RU" sz="2000" b="1" i="1" dirty="0" smtClean="0">
                <a:solidFill>
                  <a:schemeClr val="tx1"/>
                </a:solidFill>
              </a:rPr>
            </a:br>
            <a:endParaRPr lang="ru-RU" sz="2000" b="1" i="1" dirty="0">
              <a:solidFill>
                <a:schemeClr val="tx1"/>
              </a:solidFill>
            </a:endParaRPr>
          </a:p>
        </p:txBody>
      </p:sp>
    </p:spTree>
  </p:cSld>
  <p:clrMapOvr>
    <a:masterClrMapping/>
  </p:clrMapOvr>
  <p:transition spd="slow">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89163" y="728663"/>
            <a:ext cx="6931025" cy="4071937"/>
          </a:xfrm>
        </p:spPr>
        <p:txBody>
          <a:bodyPr>
            <a:normAutofit fontScale="90000"/>
          </a:bodyPr>
          <a:lstStyle/>
          <a:p>
            <a:pPr marL="450215" algn="just" eaLnBrk="1" fontAlgn="auto" hangingPunct="1">
              <a:lnSpc>
                <a:spcPct val="115000"/>
              </a:lnSpc>
              <a:spcAft>
                <a:spcPts val="0"/>
              </a:spcAft>
              <a:defRPr/>
            </a:pPr>
            <a:r>
              <a:rPr lang="ru-RU" sz="3200" dirty="0">
                <a:latin typeface="Times New Roman" panose="02020603050405020304" pitchFamily="18" charset="0"/>
                <a:ea typeface="Times New Roman" panose="02020603050405020304" pitchFamily="18" charset="0"/>
                <a:cs typeface="Times New Roman" panose="02020603050405020304" pitchFamily="18" charset="0"/>
              </a:rPr>
              <a:t> </a:t>
            </a:r>
            <a:r>
              <a:rPr lang="ru-RU" sz="2800" dirty="0">
                <a:latin typeface="Calibri" panose="020F0502020204030204" pitchFamily="34" charset="0"/>
                <a:ea typeface="Times New Roman" panose="02020603050405020304" pitchFamily="18" charset="0"/>
                <a:cs typeface="Times New Roman" panose="02020603050405020304" pitchFamily="18" charset="0"/>
              </a:rPr>
              <a:t/>
            </a:r>
            <a:br>
              <a:rPr lang="ru-RU" sz="2800" dirty="0">
                <a:latin typeface="Calibri" panose="020F0502020204030204" pitchFamily="34" charset="0"/>
                <a:ea typeface="Times New Roman" panose="02020603050405020304" pitchFamily="18" charset="0"/>
                <a:cs typeface="Times New Roman" panose="02020603050405020304" pitchFamily="18" charset="0"/>
              </a:rPr>
            </a:br>
            <a:r>
              <a:rPr lang="ru-RU" sz="2800" dirty="0" smtClean="0">
                <a:latin typeface="Calibri" panose="020F0502020204030204" pitchFamily="34" charset="0"/>
                <a:ea typeface="Times New Roman" panose="02020603050405020304" pitchFamily="18" charset="0"/>
                <a:cs typeface="Times New Roman" panose="02020603050405020304" pitchFamily="18" charset="0"/>
              </a:rPr>
              <a:t/>
            </a:r>
            <a:br>
              <a:rPr lang="ru-RU" sz="2800" dirty="0" smtClean="0">
                <a:latin typeface="Calibri" panose="020F0502020204030204" pitchFamily="34" charset="0"/>
                <a:ea typeface="Times New Roman" panose="02020603050405020304" pitchFamily="18" charset="0"/>
                <a:cs typeface="Times New Roman" panose="02020603050405020304" pitchFamily="18" charset="0"/>
              </a:rPr>
            </a:br>
            <a:r>
              <a:rPr lang="ru-RU" sz="2800" dirty="0">
                <a:latin typeface="Calibri" panose="020F0502020204030204" pitchFamily="34" charset="0"/>
                <a:ea typeface="Times New Roman" panose="02020603050405020304" pitchFamily="18" charset="0"/>
                <a:cs typeface="Times New Roman" panose="02020603050405020304" pitchFamily="18" charset="0"/>
              </a:rPr>
              <a:t/>
            </a:r>
            <a:br>
              <a:rPr lang="ru-RU" sz="2800" dirty="0">
                <a:latin typeface="Calibri" panose="020F0502020204030204" pitchFamily="34" charset="0"/>
                <a:ea typeface="Times New Roman" panose="02020603050405020304" pitchFamily="18" charset="0"/>
                <a:cs typeface="Times New Roman" panose="02020603050405020304" pitchFamily="18" charset="0"/>
              </a:rPr>
            </a:br>
            <a:r>
              <a:rPr lang="ru-RU" sz="2800" dirty="0" smtClean="0">
                <a:latin typeface="Calibri" panose="020F0502020204030204" pitchFamily="34" charset="0"/>
                <a:ea typeface="Times New Roman" panose="02020603050405020304" pitchFamily="18" charset="0"/>
                <a:cs typeface="Times New Roman" panose="02020603050405020304" pitchFamily="18" charset="0"/>
              </a:rPr>
              <a:t/>
            </a:r>
            <a:br>
              <a:rPr lang="ru-RU" sz="2800" dirty="0" smtClean="0">
                <a:latin typeface="Calibri" panose="020F0502020204030204" pitchFamily="34" charset="0"/>
                <a:ea typeface="Times New Roman" panose="02020603050405020304" pitchFamily="18" charset="0"/>
                <a:cs typeface="Times New Roman" panose="02020603050405020304" pitchFamily="18" charset="0"/>
              </a:rPr>
            </a:br>
            <a:r>
              <a:rPr lang="ru-RU" sz="2800" dirty="0" smtClean="0">
                <a:latin typeface="Calibri" panose="020F0502020204030204" pitchFamily="34" charset="0"/>
                <a:ea typeface="Times New Roman" panose="02020603050405020304" pitchFamily="18" charset="0"/>
                <a:cs typeface="Times New Roman" panose="02020603050405020304" pitchFamily="18" charset="0"/>
              </a:rPr>
              <a:t/>
            </a:r>
            <a:br>
              <a:rPr lang="ru-RU" sz="2800" dirty="0" smtClean="0">
                <a:latin typeface="Calibri" panose="020F0502020204030204" pitchFamily="34" charset="0"/>
                <a:ea typeface="Times New Roman" panose="02020603050405020304" pitchFamily="18" charset="0"/>
                <a:cs typeface="Times New Roman" panose="02020603050405020304" pitchFamily="18" charset="0"/>
              </a:rPr>
            </a:br>
            <a:r>
              <a:rPr lang="ru-RU" sz="3100" b="1" dirty="0" smtClean="0">
                <a:solidFill>
                  <a:schemeClr val="tx1"/>
                </a:solidFill>
                <a:ea typeface="Times New Roman" panose="02020603050405020304" pitchFamily="18" charset="0"/>
                <a:cs typeface="Calibri Light" pitchFamily="34" charset="0"/>
              </a:rPr>
              <a:t>ВЫВОД: </a:t>
            </a:r>
            <a:br>
              <a:rPr lang="ru-RU" sz="3100" b="1" dirty="0" smtClean="0">
                <a:solidFill>
                  <a:schemeClr val="tx1"/>
                </a:solidFill>
                <a:ea typeface="Times New Roman" panose="02020603050405020304" pitchFamily="18" charset="0"/>
                <a:cs typeface="Calibri Light" pitchFamily="34" charset="0"/>
              </a:rPr>
            </a:br>
            <a:r>
              <a:rPr lang="ru-RU" sz="2200" b="1" dirty="0" smtClean="0">
                <a:solidFill>
                  <a:schemeClr val="tx1"/>
                </a:solidFill>
                <a:ea typeface="Times New Roman" panose="02020603050405020304" pitchFamily="18" charset="0"/>
                <a:cs typeface="Calibri Light" pitchFamily="34" charset="0"/>
              </a:rPr>
              <a:t>грамотная организация речевой развивающей среды в детском саду  создаёт благоприятные условия для формирования речевых умений и навыков детей не только в специально организованном обучении, но и в самостоятельной деятельности;  обеспечивает высокий уровень речевой активности детей;  способствует овладению детьми речевыми умениями и навыками в естественной обстановке живой разговорной речи</a:t>
            </a:r>
            <a:r>
              <a:rPr lang="ru-RU" sz="2200" dirty="0"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r>
              <a:rPr lang="ru-RU" sz="2200" dirty="0">
                <a:latin typeface="Calibri" panose="020F0502020204030204" pitchFamily="34" charset="0"/>
                <a:ea typeface="Times New Roman" panose="02020603050405020304" pitchFamily="18" charset="0"/>
                <a:cs typeface="Times New Roman" panose="02020603050405020304" pitchFamily="18" charset="0"/>
              </a:rPr>
              <a:t/>
            </a:r>
            <a:br>
              <a:rPr lang="ru-RU" sz="2200" dirty="0">
                <a:latin typeface="Calibri" panose="020F0502020204030204" pitchFamily="34" charset="0"/>
                <a:ea typeface="Times New Roman" panose="02020603050405020304" pitchFamily="18" charset="0"/>
                <a:cs typeface="Times New Roman" panose="02020603050405020304" pitchFamily="18" charset="0"/>
              </a:rPr>
            </a:br>
            <a:r>
              <a:rPr lang="ru-RU" sz="2000" dirty="0">
                <a:latin typeface="Calibri" panose="020F0502020204030204" pitchFamily="34" charset="0"/>
                <a:ea typeface="Times New Roman" panose="02020603050405020304" pitchFamily="18" charset="0"/>
                <a:cs typeface="Times New Roman" panose="02020603050405020304" pitchFamily="18" charset="0"/>
              </a:rPr>
              <a:t/>
            </a:r>
            <a:br>
              <a:rPr lang="ru-RU" sz="2000" dirty="0">
                <a:latin typeface="Calibri" panose="020F0502020204030204" pitchFamily="34" charset="0"/>
                <a:ea typeface="Times New Roman" panose="02020603050405020304" pitchFamily="18" charset="0"/>
                <a:cs typeface="Times New Roman" panose="02020603050405020304" pitchFamily="18" charset="0"/>
              </a:rPr>
            </a:br>
            <a:r>
              <a:rPr lang="ru-RU" sz="3600" dirty="0">
                <a:latin typeface="Calibri" panose="020F0502020204030204" pitchFamily="34" charset="0"/>
                <a:ea typeface="Times New Roman" panose="02020603050405020304" pitchFamily="18" charset="0"/>
                <a:cs typeface="Times New Roman" panose="02020603050405020304" pitchFamily="18" charset="0"/>
              </a:rPr>
              <a:t/>
            </a:r>
            <a:br>
              <a:rPr lang="ru-RU" sz="3600" dirty="0">
                <a:latin typeface="Calibri" panose="020F0502020204030204" pitchFamily="34" charset="0"/>
                <a:ea typeface="Times New Roman" panose="02020603050405020304" pitchFamily="18" charset="0"/>
                <a:cs typeface="Times New Roman" panose="02020603050405020304" pitchFamily="18" charset="0"/>
              </a:rPr>
            </a:br>
            <a:r>
              <a:rPr lang="ru-RU" sz="4000" dirty="0">
                <a:latin typeface="Calibri" panose="020F0502020204030204" pitchFamily="34" charset="0"/>
                <a:ea typeface="Times New Roman" panose="02020603050405020304" pitchFamily="18" charset="0"/>
                <a:cs typeface="Times New Roman" panose="02020603050405020304" pitchFamily="18" charset="0"/>
              </a:rPr>
              <a:t/>
            </a:r>
            <a:br>
              <a:rPr lang="ru-RU" sz="4000" dirty="0">
                <a:latin typeface="Calibri" panose="020F0502020204030204" pitchFamily="34" charset="0"/>
                <a:ea typeface="Times New Roman" panose="02020603050405020304" pitchFamily="18" charset="0"/>
                <a:cs typeface="Times New Roman" panose="02020603050405020304" pitchFamily="18" charset="0"/>
              </a:rPr>
            </a:br>
            <a:endParaRPr lang="ru-RU" dirty="0"/>
          </a:p>
        </p:txBody>
      </p:sp>
    </p:spTree>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Заголовок 1"/>
          <p:cNvSpPr>
            <a:spLocks noGrp="1"/>
          </p:cNvSpPr>
          <p:nvPr>
            <p:ph type="title"/>
          </p:nvPr>
        </p:nvSpPr>
        <p:spPr bwMode="auto">
          <a:xfrm>
            <a:off x="2997200" y="693738"/>
            <a:ext cx="6169025" cy="2809875"/>
          </a:xfrm>
          <a:ln>
            <a:miter lim="800000"/>
            <a:headEnd/>
            <a:tailEnd/>
          </a:ln>
        </p:spPr>
        <p:txBody>
          <a:bodyPr wrap="square" numCol="1" anchorCtr="0" compatLnSpc="1">
            <a:prstTxWarp prst="textNoShape">
              <a:avLst/>
            </a:prstTxWarp>
          </a:bodyPr>
          <a:lstStyle/>
          <a:p>
            <a:pPr eaLnBrk="1" hangingPunct="1"/>
            <a:r>
              <a:rPr lang="ru-RU" sz="2000" b="1" smtClean="0">
                <a:solidFill>
                  <a:schemeClr val="tx1"/>
                </a:solidFill>
              </a:rPr>
              <a:t>РЕЧЕВАЯ РАЗВИВАЮЩАЯ СРЕДА -</a:t>
            </a:r>
            <a:br>
              <a:rPr lang="ru-RU" sz="2000" b="1" smtClean="0">
                <a:solidFill>
                  <a:schemeClr val="tx1"/>
                </a:solidFill>
              </a:rPr>
            </a:br>
            <a:r>
              <a:rPr lang="ru-RU" sz="2000" b="1" smtClean="0">
                <a:solidFill>
                  <a:schemeClr val="tx1"/>
                </a:solidFill>
              </a:rPr>
              <a:t> это не только предметное окружение, важна и роль взрослого в организации воздействия собственной речи на становление разных сторон речи дошкольника. </a:t>
            </a:r>
          </a:p>
        </p:txBody>
      </p:sp>
    </p:spTree>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Заголовок 1"/>
          <p:cNvSpPr>
            <a:spLocks noGrp="1"/>
          </p:cNvSpPr>
          <p:nvPr>
            <p:ph type="title"/>
          </p:nvPr>
        </p:nvSpPr>
        <p:spPr bwMode="auto">
          <a:xfrm>
            <a:off x="2033588" y="3621088"/>
            <a:ext cx="7302500" cy="2335212"/>
          </a:xfrm>
          <a:ln>
            <a:miter lim="800000"/>
            <a:headEnd/>
            <a:tailEnd/>
          </a:ln>
        </p:spPr>
        <p:txBody>
          <a:bodyPr wrap="square" numCol="1" anchorCtr="0" compatLnSpc="1">
            <a:prstTxWarp prst="textNoShape">
              <a:avLst/>
            </a:prstTxWarp>
          </a:bodyPr>
          <a:lstStyle/>
          <a:p>
            <a:pPr eaLnBrk="1" hangingPunct="1"/>
            <a:r>
              <a:rPr lang="ru-RU" sz="2000" b="1" smtClean="0">
                <a:solidFill>
                  <a:schemeClr val="tx1"/>
                </a:solidFill>
                <a:latin typeface="Times New Roman" pitchFamily="18" charset="0"/>
                <a:cs typeface="Times New Roman" pitchFamily="18" charset="0"/>
              </a:rPr>
              <a:t> </a:t>
            </a:r>
            <a:r>
              <a:rPr lang="ru-RU" sz="2000" b="1" smtClean="0">
                <a:solidFill>
                  <a:schemeClr val="tx1"/>
                </a:solidFill>
                <a:cs typeface="Calibri Light" pitchFamily="34" charset="0"/>
              </a:rPr>
              <a:t>«В пустых стенах ребёнок не заговорит»  - Е. И. Тихеева. </a:t>
            </a:r>
            <a:br>
              <a:rPr lang="ru-RU" sz="2000" b="1" smtClean="0">
                <a:solidFill>
                  <a:schemeClr val="tx1"/>
                </a:solidFill>
                <a:cs typeface="Calibri Light" pitchFamily="34" charset="0"/>
              </a:rPr>
            </a:br>
            <a:r>
              <a:rPr lang="ru-RU" sz="2000" b="1" smtClean="0">
                <a:solidFill>
                  <a:schemeClr val="tx1"/>
                </a:solidFill>
                <a:cs typeface="Calibri Light" pitchFamily="34" charset="0"/>
              </a:rPr>
              <a:t/>
            </a:r>
            <a:br>
              <a:rPr lang="ru-RU" sz="2000" b="1" smtClean="0">
                <a:solidFill>
                  <a:schemeClr val="tx1"/>
                </a:solidFill>
                <a:cs typeface="Calibri Light" pitchFamily="34" charset="0"/>
              </a:rPr>
            </a:br>
            <a:r>
              <a:rPr lang="ru-RU" sz="2000" b="1" smtClean="0">
                <a:solidFill>
                  <a:schemeClr val="tx1"/>
                </a:solidFill>
                <a:cs typeface="Calibri Light" pitchFamily="34" charset="0"/>
              </a:rPr>
              <a:t>Развитие ребёнка-дошкольника наиболее успешно осуществляется в условиях обогащённой развивающей среды. </a:t>
            </a:r>
            <a:r>
              <a:rPr lang="ru-RU" sz="2200" b="1" smtClean="0">
                <a:solidFill>
                  <a:srgbClr val="FF0000"/>
                </a:solidFill>
                <a:cs typeface="Calibri Light" pitchFamily="34" charset="0"/>
              </a:rPr>
              <a:t/>
            </a:r>
            <a:br>
              <a:rPr lang="ru-RU" sz="2200" b="1" smtClean="0">
                <a:solidFill>
                  <a:srgbClr val="FF0000"/>
                </a:solidFill>
                <a:cs typeface="Calibri Light" pitchFamily="34" charset="0"/>
              </a:rPr>
            </a:br>
            <a:endParaRPr lang="ru-RU" sz="2200" b="1" smtClean="0">
              <a:solidFill>
                <a:srgbClr val="FF0000"/>
              </a:solidFill>
              <a:cs typeface="Calibri Light" pitchFamily="34" charset="0"/>
            </a:endParaRPr>
          </a:p>
        </p:txBody>
      </p:sp>
    </p:spTree>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5763" y="1473200"/>
            <a:ext cx="11020425" cy="5384800"/>
          </a:xfrm>
        </p:spPr>
        <p:txBody>
          <a:bodyPr wrap="square" numCol="1" anchorCtr="0" compatLnSpc="1">
            <a:prstTxWarp prst="textNoShape">
              <a:avLst/>
            </a:prstTxWarp>
            <a:normAutofit fontScale="90000"/>
          </a:bodyPr>
          <a:lstStyle/>
          <a:p>
            <a:pPr algn="l" eaLnBrk="1" hangingPunct="1">
              <a:defRPr/>
            </a:pPr>
            <a:r>
              <a:rPr lang="ru-RU" sz="2000" b="1" smtClean="0">
                <a:solidFill>
                  <a:srgbClr val="2E75B6"/>
                </a:solidFill>
                <a:latin typeface="Times New Roman" pitchFamily="18" charset="0"/>
                <a:cs typeface="Times New Roman" pitchFamily="18" charset="0"/>
              </a:rPr>
              <a:t/>
            </a:r>
            <a:br>
              <a:rPr lang="ru-RU" sz="2000" b="1" smtClean="0">
                <a:solidFill>
                  <a:srgbClr val="2E75B6"/>
                </a:solidFill>
                <a:latin typeface="Times New Roman" pitchFamily="18" charset="0"/>
                <a:cs typeface="Times New Roman" pitchFamily="18" charset="0"/>
              </a:rPr>
            </a:br>
            <a:r>
              <a:rPr lang="ru-RU" sz="2000" b="1" smtClean="0">
                <a:solidFill>
                  <a:srgbClr val="2E75B6"/>
                </a:solidFill>
                <a:latin typeface="Times New Roman" pitchFamily="18" charset="0"/>
                <a:cs typeface="Times New Roman" pitchFamily="18" charset="0"/>
              </a:rPr>
              <a:t/>
            </a:r>
            <a:br>
              <a:rPr lang="ru-RU" sz="2000" b="1" smtClean="0">
                <a:solidFill>
                  <a:srgbClr val="2E75B6"/>
                </a:solidFill>
                <a:latin typeface="Times New Roman" pitchFamily="18" charset="0"/>
                <a:cs typeface="Times New Roman" pitchFamily="18" charset="0"/>
              </a:rPr>
            </a:br>
            <a:r>
              <a:rPr lang="ru-RU" sz="2000" b="1" smtClean="0">
                <a:solidFill>
                  <a:schemeClr val="tx1"/>
                </a:solidFill>
                <a:latin typeface="Times New Roman" pitchFamily="18" charset="0"/>
                <a:cs typeface="Times New Roman" pitchFamily="18" charset="0"/>
              </a:rPr>
              <a:t>    </a:t>
            </a:r>
            <a:r>
              <a:rPr lang="ru-RU" sz="3200" b="1" smtClean="0">
                <a:solidFill>
                  <a:schemeClr val="tx1"/>
                </a:solidFill>
                <a:latin typeface="Times New Roman" pitchFamily="18" charset="0"/>
                <a:cs typeface="Times New Roman" pitchFamily="18" charset="0"/>
              </a:rPr>
              <a:t>КОМПОНЕНТЫ РРС:</a:t>
            </a:r>
            <a:r>
              <a:rPr lang="ru-RU" sz="3200" smtClean="0">
                <a:solidFill>
                  <a:schemeClr val="tx1"/>
                </a:solidFill>
                <a:latin typeface="Times New Roman" pitchFamily="18" charset="0"/>
                <a:cs typeface="Times New Roman" pitchFamily="18" charset="0"/>
              </a:rPr>
              <a:t/>
            </a:r>
            <a:br>
              <a:rPr lang="ru-RU" sz="3200" smtClean="0">
                <a:solidFill>
                  <a:schemeClr val="tx1"/>
                </a:solidFill>
                <a:latin typeface="Times New Roman" pitchFamily="18" charset="0"/>
                <a:cs typeface="Times New Roman" pitchFamily="18" charset="0"/>
              </a:rPr>
            </a:br>
            <a:r>
              <a:rPr lang="ru-RU" sz="3200" b="1" smtClean="0">
                <a:solidFill>
                  <a:schemeClr val="tx1"/>
                </a:solidFill>
                <a:cs typeface="Calibri Light" pitchFamily="34" charset="0"/>
              </a:rPr>
              <a:t>-</a:t>
            </a:r>
            <a:r>
              <a:rPr lang="ru-RU" sz="2000" b="1" i="1" smtClean="0">
                <a:solidFill>
                  <a:schemeClr val="tx1"/>
                </a:solidFill>
                <a:cs typeface="Calibri Light" pitchFamily="34" charset="0"/>
              </a:rPr>
              <a:t>Речь педагога;</a:t>
            </a:r>
            <a:r>
              <a:rPr lang="ru-RU" sz="2000" b="1" smtClean="0">
                <a:solidFill>
                  <a:schemeClr val="tx1"/>
                </a:solidFill>
                <a:cs typeface="Calibri Light" pitchFamily="34" charset="0"/>
              </a:rPr>
              <a:t/>
            </a:r>
            <a:br>
              <a:rPr lang="ru-RU" sz="2000" b="1" smtClean="0">
                <a:solidFill>
                  <a:schemeClr val="tx1"/>
                </a:solidFill>
                <a:cs typeface="Calibri Light" pitchFamily="34" charset="0"/>
              </a:rPr>
            </a:br>
            <a:r>
              <a:rPr lang="ru-RU" sz="2000" b="1" smtClean="0">
                <a:solidFill>
                  <a:schemeClr val="tx1"/>
                </a:solidFill>
                <a:cs typeface="Calibri Light" pitchFamily="34" charset="0"/>
              </a:rPr>
              <a:t>-</a:t>
            </a:r>
            <a:r>
              <a:rPr lang="ru-RU" sz="2000" b="1" i="1" smtClean="0">
                <a:solidFill>
                  <a:schemeClr val="tx1"/>
                </a:solidFill>
                <a:cs typeface="Calibri Light" pitchFamily="34" charset="0"/>
              </a:rPr>
              <a:t>Методы и приёмы руководства развитием разных сторон речи дошкольников;</a:t>
            </a:r>
            <a:r>
              <a:rPr lang="ru-RU" sz="2000" b="1" smtClean="0">
                <a:solidFill>
                  <a:schemeClr val="tx1"/>
                </a:solidFill>
                <a:cs typeface="Calibri Light" pitchFamily="34" charset="0"/>
              </a:rPr>
              <a:t/>
            </a:r>
            <a:br>
              <a:rPr lang="ru-RU" sz="2000" b="1" smtClean="0">
                <a:solidFill>
                  <a:schemeClr val="tx1"/>
                </a:solidFill>
                <a:cs typeface="Calibri Light" pitchFamily="34" charset="0"/>
              </a:rPr>
            </a:br>
            <a:r>
              <a:rPr lang="ru-RU" sz="2000" b="1" smtClean="0">
                <a:solidFill>
                  <a:schemeClr val="tx1"/>
                </a:solidFill>
                <a:cs typeface="Calibri Light" pitchFamily="34" charset="0"/>
              </a:rPr>
              <a:t>-</a:t>
            </a:r>
            <a:r>
              <a:rPr lang="ru-RU" sz="2000" b="1" i="1" smtClean="0">
                <a:solidFill>
                  <a:schemeClr val="tx1"/>
                </a:solidFill>
                <a:cs typeface="Calibri Light" pitchFamily="34" charset="0"/>
              </a:rPr>
              <a:t>Специальное оборудование для каждой возрастной группы.</a:t>
            </a:r>
            <a:r>
              <a:rPr lang="ru-RU" sz="2000" b="1" i="1" smtClean="0">
                <a:solidFill>
                  <a:srgbClr val="2E75B6"/>
                </a:solidFill>
                <a:cs typeface="Calibri Light" pitchFamily="34" charset="0"/>
              </a:rPr>
              <a:t/>
            </a:r>
            <a:br>
              <a:rPr lang="ru-RU" sz="2000" b="1" i="1" smtClean="0">
                <a:solidFill>
                  <a:srgbClr val="2E75B6"/>
                </a:solidFill>
                <a:cs typeface="Calibri Light" pitchFamily="34" charset="0"/>
              </a:rPr>
            </a:br>
            <a:r>
              <a:rPr lang="ru-RU" sz="2000" b="1" i="1" smtClean="0">
                <a:solidFill>
                  <a:srgbClr val="2E75B6"/>
                </a:solidFill>
                <a:cs typeface="Calibri Light" pitchFamily="34" charset="0"/>
              </a:rPr>
              <a:t/>
            </a:r>
            <a:br>
              <a:rPr lang="ru-RU" sz="2000" b="1" i="1" smtClean="0">
                <a:solidFill>
                  <a:srgbClr val="2E75B6"/>
                </a:solidFill>
                <a:cs typeface="Calibri Light" pitchFamily="34" charset="0"/>
              </a:rPr>
            </a:br>
            <a:r>
              <a:rPr lang="ru-RU" sz="2000" b="1" i="1" smtClean="0">
                <a:solidFill>
                  <a:srgbClr val="2E75B6"/>
                </a:solidFill>
                <a:latin typeface="Times New Roman" pitchFamily="18" charset="0"/>
                <a:cs typeface="Times New Roman" pitchFamily="18" charset="0"/>
              </a:rPr>
              <a:t/>
            </a:r>
            <a:br>
              <a:rPr lang="ru-RU" sz="2000" b="1" i="1" smtClean="0">
                <a:solidFill>
                  <a:srgbClr val="2E75B6"/>
                </a:solidFill>
                <a:latin typeface="Times New Roman" pitchFamily="18" charset="0"/>
                <a:cs typeface="Times New Roman" pitchFamily="18" charset="0"/>
              </a:rPr>
            </a:br>
            <a:r>
              <a:rPr lang="ru-RU" sz="2000" b="1" i="1" smtClean="0">
                <a:solidFill>
                  <a:srgbClr val="2E75B6"/>
                </a:solidFill>
                <a:latin typeface="Times New Roman" pitchFamily="18" charset="0"/>
                <a:cs typeface="Times New Roman" pitchFamily="18" charset="0"/>
              </a:rPr>
              <a:t/>
            </a:r>
            <a:br>
              <a:rPr lang="ru-RU" sz="2000" b="1" i="1" smtClean="0">
                <a:solidFill>
                  <a:srgbClr val="2E75B6"/>
                </a:solidFill>
                <a:latin typeface="Times New Roman" pitchFamily="18" charset="0"/>
                <a:cs typeface="Times New Roman" pitchFamily="18" charset="0"/>
              </a:rPr>
            </a:br>
            <a:r>
              <a:rPr lang="ru-RU" sz="2000" b="1" i="1" smtClean="0">
                <a:solidFill>
                  <a:srgbClr val="2E75B6"/>
                </a:solidFill>
                <a:latin typeface="Times New Roman" pitchFamily="18" charset="0"/>
                <a:cs typeface="Times New Roman" pitchFamily="18" charset="0"/>
              </a:rPr>
              <a:t/>
            </a:r>
            <a:br>
              <a:rPr lang="ru-RU" sz="2000" b="1" i="1" smtClean="0">
                <a:solidFill>
                  <a:srgbClr val="2E75B6"/>
                </a:solidFill>
                <a:latin typeface="Times New Roman" pitchFamily="18" charset="0"/>
                <a:cs typeface="Times New Roman" pitchFamily="18" charset="0"/>
              </a:rPr>
            </a:br>
            <a:r>
              <a:rPr lang="ru-RU" sz="2000" b="1" i="1" smtClean="0">
                <a:solidFill>
                  <a:srgbClr val="2E75B6"/>
                </a:solidFill>
                <a:latin typeface="Times New Roman" pitchFamily="18" charset="0"/>
                <a:cs typeface="Times New Roman" pitchFamily="18" charset="0"/>
              </a:rPr>
              <a:t/>
            </a:r>
            <a:br>
              <a:rPr lang="ru-RU" sz="2000" b="1" i="1" smtClean="0">
                <a:solidFill>
                  <a:srgbClr val="2E75B6"/>
                </a:solidFill>
                <a:latin typeface="Times New Roman" pitchFamily="18" charset="0"/>
                <a:cs typeface="Times New Roman" pitchFamily="18" charset="0"/>
              </a:rPr>
            </a:br>
            <a:r>
              <a:rPr lang="ru-RU" sz="2000" b="1" i="1" smtClean="0">
                <a:solidFill>
                  <a:srgbClr val="2E75B6"/>
                </a:solidFill>
                <a:latin typeface="Times New Roman" pitchFamily="18" charset="0"/>
                <a:cs typeface="Times New Roman" pitchFamily="18" charset="0"/>
              </a:rPr>
              <a:t/>
            </a:r>
            <a:br>
              <a:rPr lang="ru-RU" sz="2000" b="1" i="1" smtClean="0">
                <a:solidFill>
                  <a:srgbClr val="2E75B6"/>
                </a:solidFill>
                <a:latin typeface="Times New Roman" pitchFamily="18" charset="0"/>
                <a:cs typeface="Times New Roman" pitchFamily="18" charset="0"/>
              </a:rPr>
            </a:br>
            <a:r>
              <a:rPr lang="ru-RU" sz="2000" b="1" i="1" smtClean="0">
                <a:solidFill>
                  <a:srgbClr val="2E75B6"/>
                </a:solidFill>
                <a:latin typeface="Times New Roman" pitchFamily="18" charset="0"/>
                <a:cs typeface="Times New Roman" pitchFamily="18" charset="0"/>
              </a:rPr>
              <a:t/>
            </a:r>
            <a:br>
              <a:rPr lang="ru-RU" sz="2000" b="1" i="1" smtClean="0">
                <a:solidFill>
                  <a:srgbClr val="2E75B6"/>
                </a:solidFill>
                <a:latin typeface="Times New Roman" pitchFamily="18" charset="0"/>
                <a:cs typeface="Times New Roman" pitchFamily="18" charset="0"/>
              </a:rPr>
            </a:br>
            <a:r>
              <a:rPr lang="ru-RU" sz="4000" smtClean="0">
                <a:solidFill>
                  <a:srgbClr val="2E75B6"/>
                </a:solidFill>
                <a:latin typeface="Times New Roman" pitchFamily="18" charset="0"/>
                <a:cs typeface="Times New Roman" pitchFamily="18" charset="0"/>
              </a:rPr>
              <a:t/>
            </a:r>
            <a:br>
              <a:rPr lang="ru-RU" sz="4000" smtClean="0">
                <a:solidFill>
                  <a:srgbClr val="2E75B6"/>
                </a:solidFill>
                <a:latin typeface="Times New Roman" pitchFamily="18" charset="0"/>
                <a:cs typeface="Times New Roman" pitchFamily="18" charset="0"/>
              </a:rPr>
            </a:br>
            <a:r>
              <a:rPr lang="ru-RU" sz="4000" smtClean="0">
                <a:solidFill>
                  <a:srgbClr val="2E75B6"/>
                </a:solidFill>
                <a:latin typeface="Times New Roman" pitchFamily="18" charset="0"/>
                <a:cs typeface="Times New Roman" pitchFamily="18" charset="0"/>
              </a:rPr>
              <a:t/>
            </a:r>
            <a:br>
              <a:rPr lang="ru-RU" sz="4000" smtClean="0">
                <a:solidFill>
                  <a:srgbClr val="2E75B6"/>
                </a:solidFill>
                <a:latin typeface="Times New Roman" pitchFamily="18" charset="0"/>
                <a:cs typeface="Times New Roman" pitchFamily="18" charset="0"/>
              </a:rPr>
            </a:br>
            <a:endParaRPr lang="ru-RU" sz="4000" smtClean="0">
              <a:solidFill>
                <a:srgbClr val="2E75B6"/>
              </a:solidFill>
            </a:endParaRPr>
          </a:p>
        </p:txBody>
      </p:sp>
      <p:pic>
        <p:nvPicPr>
          <p:cNvPr id="9219" name="Picture 2" descr="https://www.business.ua/upload/resize_cache/iblock/234/932_932_1/234d67b7a15cbf9e7f5110bef14ebd9a.png?2643301467289547"/>
          <p:cNvPicPr>
            <a:picLocks noChangeAspect="1" noChangeArrowheads="1"/>
          </p:cNvPicPr>
          <p:nvPr/>
        </p:nvPicPr>
        <p:blipFill>
          <a:blip r:embed="rId2" cstate="email"/>
          <a:srcRect/>
          <a:stretch>
            <a:fillRect/>
          </a:stretch>
        </p:blipFill>
        <p:spPr bwMode="auto">
          <a:xfrm>
            <a:off x="4862513" y="3960813"/>
            <a:ext cx="2376487" cy="2462212"/>
          </a:xfrm>
          <a:prstGeom prst="rect">
            <a:avLst/>
          </a:prstGeom>
          <a:noFill/>
          <a:ln w="9525">
            <a:noFill/>
            <a:miter lim="800000"/>
            <a:headEnd/>
            <a:tailEnd/>
          </a:ln>
        </p:spPr>
      </p:pic>
      <p:pic>
        <p:nvPicPr>
          <p:cNvPr id="9220" name="Picture 4" descr="http://www.maam.ru/upload/blogs/detsad-146918-1396452128.jpg"/>
          <p:cNvPicPr>
            <a:picLocks noChangeAspect="1" noChangeArrowheads="1"/>
          </p:cNvPicPr>
          <p:nvPr/>
        </p:nvPicPr>
        <p:blipFill>
          <a:blip r:embed="rId3" cstate="email"/>
          <a:srcRect/>
          <a:stretch>
            <a:fillRect/>
          </a:stretch>
        </p:blipFill>
        <p:spPr bwMode="auto">
          <a:xfrm>
            <a:off x="8305800" y="3856038"/>
            <a:ext cx="2324100" cy="2670175"/>
          </a:xfrm>
          <a:prstGeom prst="rect">
            <a:avLst/>
          </a:prstGeom>
          <a:noFill/>
          <a:ln w="9525">
            <a:noFill/>
            <a:miter lim="800000"/>
            <a:headEnd/>
            <a:tailEnd/>
          </a:ln>
        </p:spPr>
      </p:pic>
      <p:pic>
        <p:nvPicPr>
          <p:cNvPr id="9221" name="Picture 6" descr="http://img1.goodhouse.ru/upload/img_get/b3/b3c22fcb7a2fad2c174fd3c771c4689d_cropped_550x366.jpg"/>
          <p:cNvPicPr>
            <a:picLocks noChangeAspect="1" noChangeArrowheads="1"/>
          </p:cNvPicPr>
          <p:nvPr/>
        </p:nvPicPr>
        <p:blipFill>
          <a:blip r:embed="rId4" cstate="email"/>
          <a:srcRect/>
          <a:stretch>
            <a:fillRect/>
          </a:stretch>
        </p:blipFill>
        <p:spPr bwMode="auto">
          <a:xfrm>
            <a:off x="688975" y="3859213"/>
            <a:ext cx="3106738" cy="2667000"/>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http://festival.1september.ru/articles/625322/img1.jpg"/>
          <p:cNvPicPr>
            <a:picLocks noChangeAspect="1" noChangeArrowheads="1"/>
          </p:cNvPicPr>
          <p:nvPr/>
        </p:nvPicPr>
        <p:blipFill>
          <a:blip r:embed="rId2" cstate="email"/>
          <a:srcRect/>
          <a:stretch>
            <a:fillRect/>
          </a:stretch>
        </p:blipFill>
        <p:spPr bwMode="auto">
          <a:xfrm>
            <a:off x="398463" y="444500"/>
            <a:ext cx="6227762" cy="5892800"/>
          </a:xfrm>
          <a:prstGeom prst="rect">
            <a:avLst/>
          </a:prstGeom>
          <a:noFill/>
          <a:ln w="9525">
            <a:noFill/>
            <a:miter lim="800000"/>
            <a:headEnd/>
            <a:tailEnd/>
          </a:ln>
        </p:spPr>
      </p:pic>
      <p:pic>
        <p:nvPicPr>
          <p:cNvPr id="10243" name="Picture 2" descr="http://www.zabika.ru/adpopad/%D0%A0%D0%B0%D0%B1%D0%BE%D1%82%D0%B0+%D0%B2+%D1%80%D0%B0%D0%B7%D0%BD%D0%BE%D0%B2%D0%BE%D0%B7%D1%80%D0%B0%D1%81%D1%82%D0%BD%D0%BE%D0%B9+%D0%B3%D1%80%D1%83%D0%BF%D0%BF%D0%B5+%D0%B4%D0%B5%D1%82%D1%81%D0%BA%D0%BE%D0%B3%D0%BE+%D1%81%D0%B0%D0%B4%D0%B0d/102515_html_m44e77ed1.jpg"/>
          <p:cNvPicPr>
            <a:picLocks noChangeAspect="1" noChangeArrowheads="1"/>
          </p:cNvPicPr>
          <p:nvPr/>
        </p:nvPicPr>
        <p:blipFill>
          <a:blip r:embed="rId3" cstate="email"/>
          <a:srcRect/>
          <a:stretch>
            <a:fillRect/>
          </a:stretch>
        </p:blipFill>
        <p:spPr bwMode="auto">
          <a:xfrm>
            <a:off x="7381875" y="2135188"/>
            <a:ext cx="4289425" cy="4214812"/>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Заголовок 1"/>
          <p:cNvSpPr txBox="1">
            <a:spLocks/>
          </p:cNvSpPr>
          <p:nvPr/>
        </p:nvSpPr>
        <p:spPr bwMode="auto">
          <a:xfrm>
            <a:off x="2298700" y="288925"/>
            <a:ext cx="8842375" cy="6291263"/>
          </a:xfrm>
          <a:prstGeom prst="rect">
            <a:avLst/>
          </a:prstGeom>
          <a:solidFill>
            <a:schemeClr val="bg1"/>
          </a:solidFill>
          <a:ln w="38100">
            <a:solidFill>
              <a:srgbClr val="52D0D4"/>
            </a:solidFill>
            <a:miter lim="800000"/>
            <a:headEnd/>
            <a:tailEnd/>
          </a:ln>
        </p:spPr>
        <p:txBody>
          <a:bodyPr anchor="ctr"/>
          <a:lstStyle/>
          <a:p>
            <a:pPr>
              <a:lnSpc>
                <a:spcPct val="90000"/>
              </a:lnSpc>
            </a:pPr>
            <a:r>
              <a:rPr lang="ru-RU" sz="2000" b="1">
                <a:latin typeface="Calibri Light" pitchFamily="34" charset="0"/>
                <a:cs typeface="Calibri Light" pitchFamily="34" charset="0"/>
              </a:rPr>
              <a:t>КРИТЕРИИ СОСТАВЛЯЮЩИХ РЕЧЕВОГО ЦЕНТРА:</a:t>
            </a:r>
          </a:p>
          <a:p>
            <a:pPr>
              <a:lnSpc>
                <a:spcPct val="90000"/>
              </a:lnSpc>
            </a:pPr>
            <a:endParaRPr lang="ru-RU" sz="2000" b="1">
              <a:latin typeface="Calibri Light" pitchFamily="34" charset="0"/>
              <a:cs typeface="Calibri Light" pitchFamily="34" charset="0"/>
            </a:endParaRPr>
          </a:p>
          <a:p>
            <a:pPr>
              <a:lnSpc>
                <a:spcPct val="90000"/>
              </a:lnSpc>
            </a:pPr>
            <a:r>
              <a:rPr lang="ru-RU" sz="2000" b="1">
                <a:latin typeface="Calibri Light" pitchFamily="34" charset="0"/>
                <a:cs typeface="Calibri Light" pitchFamily="34" charset="0"/>
              </a:rPr>
              <a:t>-соответствие индивидуальным и возрастным особенностям детей</a:t>
            </a:r>
          </a:p>
          <a:p>
            <a:pPr>
              <a:lnSpc>
                <a:spcPct val="90000"/>
              </a:lnSpc>
            </a:pPr>
            <a:r>
              <a:rPr lang="ru-RU" sz="2000" b="1">
                <a:latin typeface="Calibri Light" pitchFamily="34" charset="0"/>
                <a:cs typeface="Calibri Light" pitchFamily="34" charset="0"/>
              </a:rPr>
              <a:t>-размещение речевого центра рядом с книжным</a:t>
            </a:r>
          </a:p>
          <a:p>
            <a:pPr>
              <a:lnSpc>
                <a:spcPct val="90000"/>
              </a:lnSpc>
            </a:pPr>
            <a:r>
              <a:rPr lang="ru-RU" sz="2000" b="1">
                <a:latin typeface="Calibri Light" pitchFamily="34" charset="0"/>
                <a:cs typeface="Calibri Light" pitchFamily="34" charset="0"/>
              </a:rPr>
              <a:t>-доступность для ребенка</a:t>
            </a:r>
          </a:p>
          <a:p>
            <a:pPr>
              <a:lnSpc>
                <a:spcPct val="90000"/>
              </a:lnSpc>
            </a:pPr>
            <a:r>
              <a:rPr lang="ru-RU" sz="2000" b="1">
                <a:latin typeface="Calibri Light" pitchFamily="34" charset="0"/>
                <a:cs typeface="Calibri Light" pitchFamily="34" charset="0"/>
              </a:rPr>
              <a:t>-его комфортность и эстетичность</a:t>
            </a:r>
            <a:r>
              <a:rPr lang="ru-RU" sz="2800">
                <a:solidFill>
                  <a:srgbClr val="2E75B6"/>
                </a:solidFill>
                <a:latin typeface="Times New Roman" pitchFamily="18" charset="0"/>
                <a:cs typeface="Times New Roman" pitchFamily="18" charset="0"/>
              </a:rPr>
              <a:t/>
            </a:r>
            <a:br>
              <a:rPr lang="ru-RU" sz="2800">
                <a:solidFill>
                  <a:srgbClr val="2E75B6"/>
                </a:solidFill>
                <a:latin typeface="Times New Roman" pitchFamily="18" charset="0"/>
                <a:cs typeface="Times New Roman" pitchFamily="18" charset="0"/>
              </a:rPr>
            </a:br>
            <a:r>
              <a:rPr lang="ru-RU" sz="2800">
                <a:solidFill>
                  <a:srgbClr val="2E75B6"/>
                </a:solidFill>
                <a:latin typeface="Times New Roman" pitchFamily="18" charset="0"/>
                <a:cs typeface="Times New Roman" pitchFamily="18" charset="0"/>
              </a:rPr>
              <a:t/>
            </a:r>
            <a:br>
              <a:rPr lang="ru-RU" sz="2800">
                <a:solidFill>
                  <a:srgbClr val="2E75B6"/>
                </a:solidFill>
                <a:latin typeface="Times New Roman" pitchFamily="18" charset="0"/>
                <a:cs typeface="Times New Roman" pitchFamily="18" charset="0"/>
              </a:rPr>
            </a:br>
            <a:r>
              <a:rPr lang="ru-RU" sz="2800">
                <a:solidFill>
                  <a:srgbClr val="2E75B6"/>
                </a:solidFill>
                <a:latin typeface="Times New Roman" pitchFamily="18" charset="0"/>
                <a:cs typeface="Times New Roman" pitchFamily="18" charset="0"/>
              </a:rPr>
              <a:t/>
            </a:r>
            <a:br>
              <a:rPr lang="ru-RU" sz="2800">
                <a:solidFill>
                  <a:srgbClr val="2E75B6"/>
                </a:solidFill>
                <a:latin typeface="Times New Roman" pitchFamily="18" charset="0"/>
                <a:cs typeface="Times New Roman" pitchFamily="18" charset="0"/>
              </a:rPr>
            </a:br>
            <a:r>
              <a:rPr lang="ru-RU" sz="2800">
                <a:solidFill>
                  <a:srgbClr val="2E75B6"/>
                </a:solidFill>
                <a:latin typeface="Times New Roman" pitchFamily="18" charset="0"/>
                <a:cs typeface="Times New Roman" pitchFamily="18" charset="0"/>
              </a:rPr>
              <a:t/>
            </a:r>
            <a:br>
              <a:rPr lang="ru-RU" sz="2800">
                <a:solidFill>
                  <a:srgbClr val="2E75B6"/>
                </a:solidFill>
                <a:latin typeface="Times New Roman" pitchFamily="18" charset="0"/>
                <a:cs typeface="Times New Roman" pitchFamily="18" charset="0"/>
              </a:rPr>
            </a:br>
            <a:r>
              <a:rPr lang="ru-RU" sz="2800">
                <a:solidFill>
                  <a:srgbClr val="2E75B6"/>
                </a:solidFill>
                <a:latin typeface="Times New Roman" pitchFamily="18" charset="0"/>
                <a:cs typeface="Times New Roman" pitchFamily="18" charset="0"/>
              </a:rPr>
              <a:t/>
            </a:r>
            <a:br>
              <a:rPr lang="ru-RU" sz="2800">
                <a:solidFill>
                  <a:srgbClr val="2E75B6"/>
                </a:solidFill>
                <a:latin typeface="Times New Roman" pitchFamily="18" charset="0"/>
                <a:cs typeface="Times New Roman" pitchFamily="18" charset="0"/>
              </a:rPr>
            </a:br>
            <a:r>
              <a:rPr lang="ru-RU" sz="2800">
                <a:solidFill>
                  <a:srgbClr val="2E75B6"/>
                </a:solidFill>
                <a:latin typeface="Times New Roman" pitchFamily="18" charset="0"/>
                <a:cs typeface="Times New Roman" pitchFamily="18" charset="0"/>
              </a:rPr>
              <a:t/>
            </a:r>
            <a:br>
              <a:rPr lang="ru-RU" sz="2800">
                <a:solidFill>
                  <a:srgbClr val="2E75B6"/>
                </a:solidFill>
                <a:latin typeface="Times New Roman" pitchFamily="18" charset="0"/>
                <a:cs typeface="Times New Roman" pitchFamily="18" charset="0"/>
              </a:rPr>
            </a:br>
            <a:r>
              <a:rPr lang="ru-RU" sz="2800">
                <a:solidFill>
                  <a:srgbClr val="2E75B6"/>
                </a:solidFill>
                <a:latin typeface="Times New Roman" pitchFamily="18" charset="0"/>
                <a:cs typeface="Times New Roman" pitchFamily="18" charset="0"/>
              </a:rPr>
              <a:t/>
            </a:r>
            <a:br>
              <a:rPr lang="ru-RU" sz="2800">
                <a:solidFill>
                  <a:srgbClr val="2E75B6"/>
                </a:solidFill>
                <a:latin typeface="Times New Roman" pitchFamily="18" charset="0"/>
                <a:cs typeface="Times New Roman" pitchFamily="18" charset="0"/>
              </a:rPr>
            </a:br>
            <a:r>
              <a:rPr lang="ru-RU" sz="2800">
                <a:solidFill>
                  <a:srgbClr val="2E75B6"/>
                </a:solidFill>
                <a:latin typeface="Times New Roman" pitchFamily="18" charset="0"/>
                <a:cs typeface="Times New Roman" pitchFamily="18" charset="0"/>
              </a:rPr>
              <a:t/>
            </a:r>
            <a:br>
              <a:rPr lang="ru-RU" sz="2800">
                <a:solidFill>
                  <a:srgbClr val="2E75B6"/>
                </a:solidFill>
                <a:latin typeface="Times New Roman" pitchFamily="18" charset="0"/>
                <a:cs typeface="Times New Roman" pitchFamily="18" charset="0"/>
              </a:rPr>
            </a:br>
            <a:endParaRPr lang="ru-RU" sz="2800">
              <a:solidFill>
                <a:srgbClr val="2E75B6"/>
              </a:solidFill>
              <a:latin typeface="Times New Roman" pitchFamily="18" charset="0"/>
              <a:cs typeface="Times New Roman" pitchFamily="18" charset="0"/>
            </a:endParaRPr>
          </a:p>
        </p:txBody>
      </p:sp>
      <p:pic>
        <p:nvPicPr>
          <p:cNvPr id="11267" name="Picture 4" descr="http://www.maam.ru/upload/blogs/b31b1f81a0bb0588985d05b6243132d5.jpg.jpg"/>
          <p:cNvPicPr>
            <a:picLocks noChangeAspect="1" noChangeArrowheads="1"/>
          </p:cNvPicPr>
          <p:nvPr/>
        </p:nvPicPr>
        <p:blipFill>
          <a:blip r:embed="rId2" cstate="email"/>
          <a:srcRect/>
          <a:stretch>
            <a:fillRect/>
          </a:stretch>
        </p:blipFill>
        <p:spPr bwMode="auto">
          <a:xfrm>
            <a:off x="2717800" y="2695575"/>
            <a:ext cx="3233738" cy="2549525"/>
          </a:xfrm>
          <a:prstGeom prst="rect">
            <a:avLst/>
          </a:prstGeom>
          <a:noFill/>
          <a:ln w="9525">
            <a:noFill/>
            <a:miter lim="800000"/>
            <a:headEnd/>
            <a:tailEnd/>
          </a:ln>
        </p:spPr>
      </p:pic>
      <p:pic>
        <p:nvPicPr>
          <p:cNvPr id="11268" name="Picture 10" descr="http://aladeya-med.ru/photos/58d7461f773c0.jpg"/>
          <p:cNvPicPr>
            <a:picLocks noChangeAspect="1" noChangeArrowheads="1"/>
          </p:cNvPicPr>
          <p:nvPr/>
        </p:nvPicPr>
        <p:blipFill>
          <a:blip r:embed="rId3" cstate="email"/>
          <a:srcRect/>
          <a:stretch>
            <a:fillRect/>
          </a:stretch>
        </p:blipFill>
        <p:spPr bwMode="auto">
          <a:xfrm>
            <a:off x="5087938" y="2995613"/>
            <a:ext cx="2925762" cy="2665412"/>
          </a:xfrm>
          <a:prstGeom prst="rect">
            <a:avLst/>
          </a:prstGeom>
          <a:noFill/>
          <a:ln w="9525">
            <a:noFill/>
            <a:miter lim="800000"/>
            <a:headEnd/>
            <a:tailEnd/>
          </a:ln>
        </p:spPr>
      </p:pic>
      <p:pic>
        <p:nvPicPr>
          <p:cNvPr id="11269" name="Picture 8" descr="http://www.maam.ru/upload/blogs/detsad-364371-1441813823.jpg"/>
          <p:cNvPicPr>
            <a:picLocks noChangeAspect="1" noChangeArrowheads="1"/>
          </p:cNvPicPr>
          <p:nvPr/>
        </p:nvPicPr>
        <p:blipFill>
          <a:blip r:embed="rId4" cstate="email"/>
          <a:srcRect/>
          <a:stretch>
            <a:fillRect/>
          </a:stretch>
        </p:blipFill>
        <p:spPr bwMode="auto">
          <a:xfrm>
            <a:off x="7443788" y="3368675"/>
            <a:ext cx="3035300" cy="2671763"/>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12763" y="349250"/>
            <a:ext cx="11263312" cy="5995988"/>
          </a:xfrm>
        </p:spPr>
        <p:txBody>
          <a:bodyPr>
            <a:normAutofit fontScale="90000"/>
          </a:bodyPr>
          <a:lstStyle/>
          <a:p>
            <a:pPr eaLnBrk="1" fontAlgn="auto" hangingPunct="1">
              <a:spcAft>
                <a:spcPts val="0"/>
              </a:spcAft>
              <a:defRPr/>
            </a:pPr>
            <a:r>
              <a:rPr lang="ru-RU" sz="2200" b="1" dirty="0" smtClean="0">
                <a:solidFill>
                  <a:schemeClr val="tx1"/>
                </a:solidFill>
              </a:rPr>
              <a:t>МЛАДШАЯ ГРУППА</a:t>
            </a:r>
            <a:br>
              <a:rPr lang="ru-RU" sz="2200" b="1" dirty="0" smtClean="0">
                <a:solidFill>
                  <a:schemeClr val="tx1"/>
                </a:solidFill>
              </a:rPr>
            </a:br>
            <a:r>
              <a:rPr lang="ru-RU" sz="2200" b="1" dirty="0" smtClean="0">
                <a:solidFill>
                  <a:schemeClr val="tx1"/>
                </a:solidFill>
              </a:rPr>
              <a:t/>
            </a:r>
            <a:br>
              <a:rPr lang="ru-RU" sz="2200" b="1" dirty="0" smtClean="0">
                <a:solidFill>
                  <a:schemeClr val="tx1"/>
                </a:solidFill>
              </a:rPr>
            </a:br>
            <a:r>
              <a:rPr lang="ru-RU" sz="2200" b="1" dirty="0" smtClean="0">
                <a:solidFill>
                  <a:schemeClr val="tx1"/>
                </a:solidFill>
              </a:rPr>
              <a:t>Уголок книги 5-6 наименований книг по 2-5 экземпляра</a:t>
            </a:r>
            <a:br>
              <a:rPr lang="ru-RU" sz="2200" b="1" dirty="0" smtClean="0">
                <a:solidFill>
                  <a:schemeClr val="tx1"/>
                </a:solidFill>
              </a:rPr>
            </a:br>
            <a:r>
              <a:rPr lang="ru-RU" sz="2200" b="1" dirty="0" smtClean="0">
                <a:solidFill>
                  <a:schemeClr val="tx1"/>
                </a:solidFill>
              </a:rPr>
              <a:t>книжки-ширмы </a:t>
            </a:r>
            <a:br>
              <a:rPr lang="ru-RU" sz="2200" b="1" dirty="0" smtClean="0">
                <a:solidFill>
                  <a:schemeClr val="tx1"/>
                </a:solidFill>
              </a:rPr>
            </a:br>
            <a:r>
              <a:rPr lang="ru-RU" sz="2200" b="1" i="1" dirty="0" smtClean="0">
                <a:solidFill>
                  <a:schemeClr val="tx1"/>
                </a:solidFill>
              </a:rPr>
              <a:t>фольклора: частушки, </a:t>
            </a:r>
            <a:r>
              <a:rPr lang="ru-RU" sz="2200" b="1" i="1" dirty="0" err="1" smtClean="0">
                <a:solidFill>
                  <a:schemeClr val="tx1"/>
                </a:solidFill>
              </a:rPr>
              <a:t>потешки</a:t>
            </a:r>
            <a:r>
              <a:rPr lang="ru-RU" sz="2200" b="1" i="1" dirty="0" smtClean="0">
                <a:solidFill>
                  <a:schemeClr val="tx1"/>
                </a:solidFill>
              </a:rPr>
              <a:t>, песенки, народные сказки о животных, произведения русской и зарубежной классики, рассказы, сказки, стихи современных авторов)</a:t>
            </a:r>
            <a:r>
              <a:rPr lang="ru-RU" sz="2200" b="1" dirty="0" smtClean="0">
                <a:solidFill>
                  <a:schemeClr val="tx1"/>
                </a:solidFill>
              </a:rPr>
              <a:t>; </a:t>
            </a:r>
            <a:br>
              <a:rPr lang="ru-RU" sz="2200" b="1" dirty="0" smtClean="0">
                <a:solidFill>
                  <a:schemeClr val="tx1"/>
                </a:solidFill>
              </a:rPr>
            </a:br>
            <a:r>
              <a:rPr lang="ru-RU" sz="2200" b="1" dirty="0" smtClean="0">
                <a:solidFill>
                  <a:schemeClr val="tx1"/>
                </a:solidFill>
              </a:rPr>
              <a:t> Альбомы или иллюстрации по темам </a:t>
            </a:r>
            <a:r>
              <a:rPr lang="ru-RU" sz="2200" b="1" i="1" dirty="0" smtClean="0">
                <a:solidFill>
                  <a:schemeClr val="tx1"/>
                </a:solidFill>
              </a:rPr>
              <a:t>«Игрушки»</a:t>
            </a:r>
            <a:r>
              <a:rPr lang="ru-RU" sz="2200" b="1" dirty="0" smtClean="0">
                <a:solidFill>
                  <a:schemeClr val="tx1"/>
                </a:solidFill>
              </a:rPr>
              <a:t>. </a:t>
            </a:r>
            <a:r>
              <a:rPr lang="ru-RU" sz="2200" b="1" i="1" dirty="0" smtClean="0">
                <a:solidFill>
                  <a:schemeClr val="tx1"/>
                </a:solidFill>
              </a:rPr>
              <a:t>«Семья, «Транспорт»</a:t>
            </a:r>
            <a:r>
              <a:rPr lang="ru-RU" sz="2200" b="1" dirty="0" smtClean="0">
                <a:solidFill>
                  <a:schemeClr val="tx1"/>
                </a:solidFill>
              </a:rPr>
              <a:t>, </a:t>
            </a:r>
            <a:r>
              <a:rPr lang="ru-RU" sz="2200" b="1" i="1" dirty="0" smtClean="0">
                <a:solidFill>
                  <a:schemeClr val="tx1"/>
                </a:solidFill>
              </a:rPr>
              <a:t>«Домашние животные»</a:t>
            </a:r>
            <a:r>
              <a:rPr lang="ru-RU" sz="2200" b="1" dirty="0" smtClean="0">
                <a:solidFill>
                  <a:schemeClr val="tx1"/>
                </a:solidFill>
              </a:rPr>
              <a:t>, </a:t>
            </a:r>
            <a:r>
              <a:rPr lang="ru-RU" sz="2200" b="1" i="1" dirty="0" smtClean="0">
                <a:solidFill>
                  <a:schemeClr val="tx1"/>
                </a:solidFill>
              </a:rPr>
              <a:t>«Одежда»</a:t>
            </a:r>
            <a:r>
              <a:rPr lang="ru-RU" sz="2200" b="1" dirty="0" smtClean="0">
                <a:solidFill>
                  <a:schemeClr val="tx1"/>
                </a:solidFill>
              </a:rPr>
              <a:t>, </a:t>
            </a:r>
            <a:r>
              <a:rPr lang="ru-RU" sz="2200" b="1" i="1" dirty="0" smtClean="0">
                <a:solidFill>
                  <a:schemeClr val="tx1"/>
                </a:solidFill>
              </a:rPr>
              <a:t>«Посуда»</a:t>
            </a:r>
            <a:r>
              <a:rPr lang="ru-RU" sz="2200" b="1" dirty="0" smtClean="0">
                <a:solidFill>
                  <a:schemeClr val="tx1"/>
                </a:solidFill>
              </a:rPr>
              <a:t>, </a:t>
            </a:r>
            <a:r>
              <a:rPr lang="ru-RU" sz="2200" b="1" i="1" dirty="0" smtClean="0">
                <a:solidFill>
                  <a:schemeClr val="tx1"/>
                </a:solidFill>
              </a:rPr>
              <a:t>«Мебель»</a:t>
            </a:r>
            <a:r>
              <a:rPr lang="ru-RU" sz="2200" b="1" dirty="0" smtClean="0">
                <a:solidFill>
                  <a:schemeClr val="tx1"/>
                </a:solidFill>
              </a:rPr>
              <a:t>. </a:t>
            </a:r>
            <a:br>
              <a:rPr lang="ru-RU" sz="2200" b="1" dirty="0" smtClean="0">
                <a:solidFill>
                  <a:schemeClr val="tx1"/>
                </a:solidFill>
              </a:rPr>
            </a:br>
            <a:r>
              <a:rPr lang="ru-RU" sz="2200" b="1" dirty="0" smtClean="0">
                <a:solidFill>
                  <a:schemeClr val="tx1"/>
                </a:solidFill>
              </a:rPr>
              <a:t> Картинки с простыми сюжетами и действиями </a:t>
            </a:r>
            <a:br>
              <a:rPr lang="ru-RU" sz="2200" b="1" dirty="0" smtClean="0">
                <a:solidFill>
                  <a:schemeClr val="tx1"/>
                </a:solidFill>
              </a:rPr>
            </a:br>
            <a:r>
              <a:rPr lang="ru-RU" sz="2200" b="1" dirty="0" smtClean="0">
                <a:solidFill>
                  <a:schemeClr val="tx1"/>
                </a:solidFill>
              </a:rPr>
              <a:t>Дидактические игры на формирование словаря, грамматического строя речи, связной речи. </a:t>
            </a:r>
            <a:br>
              <a:rPr lang="ru-RU" sz="2200" b="1" dirty="0" smtClean="0">
                <a:solidFill>
                  <a:schemeClr val="tx1"/>
                </a:solidFill>
              </a:rPr>
            </a:br>
            <a:r>
              <a:rPr lang="ru-RU" sz="2200" b="1" dirty="0" smtClean="0">
                <a:solidFill>
                  <a:schemeClr val="tx1"/>
                </a:solidFill>
              </a:rPr>
              <a:t> Дидактические игры на группировку, классификацию, </a:t>
            </a:r>
            <a:r>
              <a:rPr lang="ru-RU" sz="2200" b="1" dirty="0" err="1" smtClean="0">
                <a:solidFill>
                  <a:schemeClr val="tx1"/>
                </a:solidFill>
              </a:rPr>
              <a:t>сериацию</a:t>
            </a:r>
            <a:r>
              <a:rPr lang="ru-RU" sz="2200" b="1" dirty="0" smtClean="0">
                <a:solidFill>
                  <a:schemeClr val="tx1"/>
                </a:solidFill>
              </a:rPr>
              <a:t> по типу </a:t>
            </a:r>
            <a:r>
              <a:rPr lang="ru-RU" sz="2200" b="1" i="1" dirty="0" smtClean="0">
                <a:solidFill>
                  <a:schemeClr val="tx1"/>
                </a:solidFill>
              </a:rPr>
              <a:t>«Что лишнее?»</a:t>
            </a:r>
            <a:r>
              <a:rPr lang="ru-RU" sz="2200" b="1" dirty="0" smtClean="0">
                <a:solidFill>
                  <a:schemeClr val="tx1"/>
                </a:solidFill>
              </a:rPr>
              <a:t>, </a:t>
            </a:r>
            <a:r>
              <a:rPr lang="ru-RU" sz="2200" b="1" i="1" dirty="0" smtClean="0">
                <a:solidFill>
                  <a:schemeClr val="tx1"/>
                </a:solidFill>
              </a:rPr>
              <a:t>«Назови одним словом»</a:t>
            </a:r>
            <a:r>
              <a:rPr lang="ru-RU" sz="2200" b="1" dirty="0" smtClean="0">
                <a:solidFill>
                  <a:schemeClr val="tx1"/>
                </a:solidFill>
              </a:rPr>
              <a:t>. </a:t>
            </a:r>
            <a:br>
              <a:rPr lang="ru-RU" sz="2200" b="1" dirty="0" smtClean="0">
                <a:solidFill>
                  <a:schemeClr val="tx1"/>
                </a:solidFill>
              </a:rPr>
            </a:br>
            <a:r>
              <a:rPr lang="ru-RU" sz="2200" b="1" dirty="0" smtClean="0">
                <a:solidFill>
                  <a:schemeClr val="tx1"/>
                </a:solidFill>
              </a:rPr>
              <a:t> Игры по типу </a:t>
            </a:r>
            <a:r>
              <a:rPr lang="ru-RU" sz="2200" b="1" i="1" dirty="0" smtClean="0">
                <a:solidFill>
                  <a:schemeClr val="tx1"/>
                </a:solidFill>
              </a:rPr>
              <a:t>«Найди пару»</a:t>
            </a:r>
            <a:r>
              <a:rPr lang="ru-RU" sz="2200" b="1" dirty="0" smtClean="0">
                <a:solidFill>
                  <a:schemeClr val="tx1"/>
                </a:solidFill>
              </a:rPr>
              <a:t>, </a:t>
            </a:r>
            <a:r>
              <a:rPr lang="ru-RU" sz="2200" b="1" i="1" dirty="0" smtClean="0">
                <a:solidFill>
                  <a:schemeClr val="tx1"/>
                </a:solidFill>
              </a:rPr>
              <a:t>«Найди отличия»</a:t>
            </a:r>
            <a:r>
              <a:rPr lang="ru-RU" sz="2200" b="1" dirty="0" smtClean="0">
                <a:solidFill>
                  <a:schemeClr val="tx1"/>
                </a:solidFill>
              </a:rPr>
              <a:t>. </a:t>
            </a:r>
            <a:br>
              <a:rPr lang="ru-RU" sz="2200" b="1" dirty="0" smtClean="0">
                <a:solidFill>
                  <a:schemeClr val="tx1"/>
                </a:solidFill>
              </a:rPr>
            </a:br>
            <a:r>
              <a:rPr lang="ru-RU" sz="2200" b="1" dirty="0" smtClean="0">
                <a:solidFill>
                  <a:schemeClr val="tx1"/>
                </a:solidFill>
              </a:rPr>
              <a:t> </a:t>
            </a:r>
            <a:r>
              <a:rPr lang="ru-RU" sz="2200" b="1" dirty="0" err="1" smtClean="0">
                <a:solidFill>
                  <a:schemeClr val="tx1"/>
                </a:solidFill>
              </a:rPr>
              <a:t>Игровизоры</a:t>
            </a:r>
            <a:r>
              <a:rPr lang="ru-RU" sz="2200" b="1" dirty="0" smtClean="0">
                <a:solidFill>
                  <a:schemeClr val="tx1"/>
                </a:solidFill>
              </a:rPr>
              <a:t>, игрушки – телефоны. </a:t>
            </a:r>
            <a:br>
              <a:rPr lang="ru-RU" sz="2200" b="1" dirty="0" smtClean="0">
                <a:solidFill>
                  <a:schemeClr val="tx1"/>
                </a:solidFill>
              </a:rPr>
            </a:br>
            <a:r>
              <a:rPr lang="ru-RU" sz="2200" b="1" dirty="0" smtClean="0">
                <a:solidFill>
                  <a:schemeClr val="tx1"/>
                </a:solidFill>
              </a:rPr>
              <a:t> Игры с предметными картинками по типу </a:t>
            </a:r>
            <a:r>
              <a:rPr lang="ru-RU" sz="2200" b="1" i="1" dirty="0" smtClean="0">
                <a:solidFill>
                  <a:schemeClr val="tx1"/>
                </a:solidFill>
              </a:rPr>
              <a:t>«Что изменилось?» </a:t>
            </a:r>
            <a:r>
              <a:rPr lang="ru-RU" sz="2200" b="1" dirty="0" smtClean="0">
                <a:solidFill>
                  <a:schemeClr val="tx1"/>
                </a:solidFill>
              </a:rPr>
              <a:t/>
            </a:r>
            <a:br>
              <a:rPr lang="ru-RU" sz="2200" b="1" dirty="0" smtClean="0">
                <a:solidFill>
                  <a:schemeClr val="tx1"/>
                </a:solidFill>
              </a:rPr>
            </a:br>
            <a:r>
              <a:rPr lang="ru-RU" sz="2200" b="1" dirty="0" smtClean="0">
                <a:solidFill>
                  <a:schemeClr val="tx1"/>
                </a:solidFill>
              </a:rPr>
              <a:t> Картинки с простым сюжетом для составления рассказов.  Альбомы загадок скороговорок, песенок, </a:t>
            </a:r>
            <a:r>
              <a:rPr lang="ru-RU" sz="2200" b="1" dirty="0" err="1" smtClean="0">
                <a:solidFill>
                  <a:schemeClr val="tx1"/>
                </a:solidFill>
              </a:rPr>
              <a:t>потешек</a:t>
            </a:r>
            <a:r>
              <a:rPr lang="ru-RU" sz="2200" b="1" dirty="0" smtClean="0">
                <a:solidFill>
                  <a:schemeClr val="tx1"/>
                </a:solidFill>
              </a:rPr>
              <a:t>, стихов. </a:t>
            </a:r>
            <a:br>
              <a:rPr lang="ru-RU" sz="2200" b="1" dirty="0" smtClean="0">
                <a:solidFill>
                  <a:schemeClr val="tx1"/>
                </a:solidFill>
              </a:rPr>
            </a:br>
            <a:r>
              <a:rPr lang="ru-RU" sz="2200" b="1" dirty="0" smtClean="0">
                <a:solidFill>
                  <a:schemeClr val="tx1"/>
                </a:solidFill>
              </a:rPr>
              <a:t> Трафареты, шаблоны. </a:t>
            </a:r>
            <a:br>
              <a:rPr lang="ru-RU" sz="2200" b="1" dirty="0" smtClean="0">
                <a:solidFill>
                  <a:schemeClr val="tx1"/>
                </a:solidFill>
              </a:rPr>
            </a:br>
            <a:r>
              <a:rPr lang="ru-RU" sz="2200" b="1" dirty="0" smtClean="0">
                <a:solidFill>
                  <a:schemeClr val="tx1"/>
                </a:solidFill>
              </a:rPr>
              <a:t> Картотека речевых игр. </a:t>
            </a:r>
            <a:r>
              <a:rPr lang="ru-RU" sz="4000" b="1" dirty="0" smtClean="0">
                <a:solidFill>
                  <a:srgbClr val="C00000"/>
                </a:solidFill>
              </a:rPr>
              <a:t/>
            </a:r>
            <a:br>
              <a:rPr lang="ru-RU" sz="4000" b="1" dirty="0" smtClean="0">
                <a:solidFill>
                  <a:srgbClr val="C00000"/>
                </a:solidFill>
              </a:rPr>
            </a:br>
            <a:endParaRPr lang="ru-RU" b="1" dirty="0">
              <a:solidFill>
                <a:srgbClr val="C00000"/>
              </a:solidFill>
              <a:latin typeface="Times New Roman" panose="02020603050405020304" pitchFamily="18" charset="0"/>
              <a:cs typeface="Times New Roman" panose="02020603050405020304" pitchFamily="18" charset="0"/>
            </a:endParaRPr>
          </a:p>
        </p:txBody>
      </p:sp>
    </p:spTree>
  </p:cSld>
  <p:clrMapOvr>
    <a:masterClrMapping/>
  </p:clrMapOvr>
  <p:transition spd="slow">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4" descr="https://www.maam.ru/upload/blogs/detsad-1033392-1489832483.jpg"/>
          <p:cNvPicPr>
            <a:picLocks noChangeAspect="1" noChangeArrowheads="1"/>
          </p:cNvPicPr>
          <p:nvPr/>
        </p:nvPicPr>
        <p:blipFill>
          <a:blip r:embed="rId2" cstate="email"/>
          <a:srcRect/>
          <a:stretch>
            <a:fillRect/>
          </a:stretch>
        </p:blipFill>
        <p:spPr bwMode="auto">
          <a:xfrm>
            <a:off x="998538" y="869950"/>
            <a:ext cx="4144962" cy="4165600"/>
          </a:xfrm>
          <a:prstGeom prst="rect">
            <a:avLst/>
          </a:prstGeom>
          <a:noFill/>
          <a:ln w="9525">
            <a:noFill/>
            <a:miter lim="800000"/>
            <a:headEnd/>
            <a:tailEnd/>
          </a:ln>
        </p:spPr>
      </p:pic>
      <p:pic>
        <p:nvPicPr>
          <p:cNvPr id="13315" name="Picture 6" descr="https://www.maam.ru/upload/blogs/detsad-1033392-1489832018.jpg"/>
          <p:cNvPicPr>
            <a:picLocks noChangeAspect="1" noChangeArrowheads="1"/>
          </p:cNvPicPr>
          <p:nvPr/>
        </p:nvPicPr>
        <p:blipFill>
          <a:blip r:embed="rId3" cstate="email"/>
          <a:srcRect/>
          <a:stretch>
            <a:fillRect/>
          </a:stretch>
        </p:blipFill>
        <p:spPr bwMode="auto">
          <a:xfrm>
            <a:off x="6351588" y="1214438"/>
            <a:ext cx="4306887" cy="3462337"/>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595313" y="0"/>
            <a:ext cx="11147425" cy="6608763"/>
          </a:xfrm>
        </p:spPr>
        <p:txBody>
          <a:bodyPr>
            <a:normAutofit fontScale="90000"/>
          </a:bodyPr>
          <a:lstStyle/>
          <a:p>
            <a:pPr eaLnBrk="1" fontAlgn="auto" hangingPunct="1">
              <a:spcAft>
                <a:spcPts val="0"/>
              </a:spcAft>
              <a:defRPr/>
            </a:pPr>
            <a:r>
              <a:rPr lang="ru-RU" sz="2200" b="1" dirty="0" smtClean="0">
                <a:solidFill>
                  <a:schemeClr val="tx1"/>
                </a:solidFill>
              </a:rPr>
              <a:t>Средняя группа</a:t>
            </a:r>
            <a:r>
              <a:rPr lang="ru-RU" sz="2200" b="1" dirty="0" smtClean="0">
                <a:solidFill>
                  <a:srgbClr val="7030A0"/>
                </a:solidFill>
              </a:rPr>
              <a:t/>
            </a:r>
            <a:br>
              <a:rPr lang="ru-RU" sz="2200" b="1" dirty="0" smtClean="0">
                <a:solidFill>
                  <a:srgbClr val="7030A0"/>
                </a:solidFill>
              </a:rPr>
            </a:br>
            <a:r>
              <a:rPr lang="ru-RU" sz="2200" b="1" dirty="0" smtClean="0">
                <a:solidFill>
                  <a:schemeClr val="tx1"/>
                </a:solidFill>
              </a:rPr>
              <a:t/>
            </a:r>
            <a:br>
              <a:rPr lang="ru-RU" sz="2200" b="1" dirty="0" smtClean="0">
                <a:solidFill>
                  <a:schemeClr val="tx1"/>
                </a:solidFill>
              </a:rPr>
            </a:br>
            <a:r>
              <a:rPr lang="ru-RU" sz="2200" b="1" dirty="0" smtClean="0">
                <a:solidFill>
                  <a:schemeClr val="tx1"/>
                </a:solidFill>
              </a:rPr>
              <a:t>Уголок книг: 5-6 наименований, для оформления можно использовать эстампы на темы русских народных сказок. 1 раз в квартал необходимо оформлять тематические выставки </a:t>
            </a:r>
            <a:r>
              <a:rPr lang="ru-RU" sz="2200" b="1" i="1" dirty="0" smtClean="0">
                <a:solidFill>
                  <a:schemeClr val="tx1"/>
                </a:solidFill>
              </a:rPr>
              <a:t>«Сказки»</a:t>
            </a:r>
            <a:r>
              <a:rPr lang="ru-RU" sz="2200" b="1" dirty="0" smtClean="0">
                <a:solidFill>
                  <a:schemeClr val="tx1"/>
                </a:solidFill>
              </a:rPr>
              <a:t>, </a:t>
            </a:r>
            <a:r>
              <a:rPr lang="ru-RU" sz="2200" b="1" i="1" dirty="0" smtClean="0">
                <a:solidFill>
                  <a:schemeClr val="tx1"/>
                </a:solidFill>
              </a:rPr>
              <a:t>«Времена года»</a:t>
            </a:r>
            <a:r>
              <a:rPr lang="ru-RU" sz="2200" b="1" dirty="0" smtClean="0">
                <a:solidFill>
                  <a:schemeClr val="tx1"/>
                </a:solidFill>
              </a:rPr>
              <a:t>, </a:t>
            </a:r>
            <a:r>
              <a:rPr lang="ru-RU" sz="2200" b="1" i="1" dirty="0" smtClean="0">
                <a:solidFill>
                  <a:schemeClr val="tx1"/>
                </a:solidFill>
              </a:rPr>
              <a:t>«Сказки о дружбе зверей» </a:t>
            </a:r>
            <a:r>
              <a:rPr lang="ru-RU" sz="2200" b="1" dirty="0" smtClean="0">
                <a:solidFill>
                  <a:schemeClr val="tx1"/>
                </a:solidFill>
              </a:rPr>
              <a:t>и др. </a:t>
            </a:r>
            <a:br>
              <a:rPr lang="ru-RU" sz="2200" b="1" dirty="0" smtClean="0">
                <a:solidFill>
                  <a:schemeClr val="tx1"/>
                </a:solidFill>
              </a:rPr>
            </a:br>
            <a:r>
              <a:rPr lang="ru-RU" sz="2200" b="1" dirty="0" smtClean="0">
                <a:solidFill>
                  <a:schemeClr val="tx1"/>
                </a:solidFill>
              </a:rPr>
              <a:t> Альбомы дополняются по темам о Российской армии, о труде взрослых, диких животных, цветах, овощах, фруктах, по временам года о различных зданиях </a:t>
            </a:r>
            <a:r>
              <a:rPr lang="ru-RU" sz="2200" b="1" i="1" dirty="0" smtClean="0">
                <a:solidFill>
                  <a:schemeClr val="tx1"/>
                </a:solidFill>
              </a:rPr>
              <a:t>(архитектура)</a:t>
            </a:r>
            <a:r>
              <a:rPr lang="ru-RU" sz="2200" b="1" dirty="0" smtClean="0">
                <a:solidFill>
                  <a:schemeClr val="tx1"/>
                </a:solidFill>
              </a:rPr>
              <a:t>. </a:t>
            </a:r>
            <a:br>
              <a:rPr lang="ru-RU" sz="2200" b="1" dirty="0" smtClean="0">
                <a:solidFill>
                  <a:schemeClr val="tx1"/>
                </a:solidFill>
              </a:rPr>
            </a:br>
            <a:r>
              <a:rPr lang="ru-RU" sz="2200" b="1" dirty="0" smtClean="0">
                <a:solidFill>
                  <a:schemeClr val="tx1"/>
                </a:solidFill>
              </a:rPr>
              <a:t> Открытки для рассматривания. </a:t>
            </a:r>
            <a:br>
              <a:rPr lang="ru-RU" sz="2200" b="1" dirty="0" smtClean="0">
                <a:solidFill>
                  <a:schemeClr val="tx1"/>
                </a:solidFill>
              </a:rPr>
            </a:br>
            <a:r>
              <a:rPr lang="ru-RU" sz="2200" b="1" dirty="0" smtClean="0">
                <a:solidFill>
                  <a:schemeClr val="tx1"/>
                </a:solidFill>
              </a:rPr>
              <a:t> Портреты писателей в соответствии с программой </a:t>
            </a:r>
            <a:br>
              <a:rPr lang="ru-RU" sz="2200" b="1" dirty="0" smtClean="0">
                <a:solidFill>
                  <a:schemeClr val="tx1"/>
                </a:solidFill>
              </a:rPr>
            </a:br>
            <a:r>
              <a:rPr lang="ru-RU" sz="2200" b="1" dirty="0" smtClean="0">
                <a:solidFill>
                  <a:schemeClr val="tx1"/>
                </a:solidFill>
              </a:rPr>
              <a:t> Дидактические игры на группировку, классификацию, </a:t>
            </a:r>
            <a:r>
              <a:rPr lang="ru-RU" sz="2200" b="1" dirty="0" err="1" smtClean="0">
                <a:solidFill>
                  <a:schemeClr val="tx1"/>
                </a:solidFill>
              </a:rPr>
              <a:t>сериацию</a:t>
            </a:r>
            <a:r>
              <a:rPr lang="ru-RU" sz="2200" b="1" dirty="0" smtClean="0">
                <a:solidFill>
                  <a:schemeClr val="tx1"/>
                </a:solidFill>
              </a:rPr>
              <a:t> по типу </a:t>
            </a:r>
            <a:r>
              <a:rPr lang="ru-RU" sz="2200" b="1" i="1" dirty="0" smtClean="0">
                <a:solidFill>
                  <a:schemeClr val="tx1"/>
                </a:solidFill>
              </a:rPr>
              <a:t>«Что лишнее?»</a:t>
            </a:r>
            <a:r>
              <a:rPr lang="ru-RU" sz="2200" b="1" dirty="0" smtClean="0">
                <a:solidFill>
                  <a:schemeClr val="tx1"/>
                </a:solidFill>
              </a:rPr>
              <a:t>, </a:t>
            </a:r>
            <a:r>
              <a:rPr lang="ru-RU" sz="2200" b="1" i="1" dirty="0" smtClean="0">
                <a:solidFill>
                  <a:schemeClr val="tx1"/>
                </a:solidFill>
              </a:rPr>
              <a:t>«Назови одним словом»</a:t>
            </a:r>
            <a:r>
              <a:rPr lang="ru-RU" sz="2200" b="1" dirty="0" smtClean="0">
                <a:solidFill>
                  <a:schemeClr val="tx1"/>
                </a:solidFill>
              </a:rPr>
              <a:t>. </a:t>
            </a:r>
            <a:br>
              <a:rPr lang="ru-RU" sz="2200" b="1" dirty="0" smtClean="0">
                <a:solidFill>
                  <a:schemeClr val="tx1"/>
                </a:solidFill>
              </a:rPr>
            </a:br>
            <a:r>
              <a:rPr lang="ru-RU" sz="2200" b="1" dirty="0" smtClean="0">
                <a:solidFill>
                  <a:schemeClr val="tx1"/>
                </a:solidFill>
              </a:rPr>
              <a:t> Игры небылицы </a:t>
            </a:r>
            <a:r>
              <a:rPr lang="ru-RU" sz="2200" b="1" i="1" dirty="0" smtClean="0">
                <a:solidFill>
                  <a:schemeClr val="tx1"/>
                </a:solidFill>
              </a:rPr>
              <a:t>«Чего на свете не бывает?»</a:t>
            </a:r>
            <a:r>
              <a:rPr lang="ru-RU" sz="2200" b="1" dirty="0" smtClean="0">
                <a:solidFill>
                  <a:schemeClr val="tx1"/>
                </a:solidFill>
              </a:rPr>
              <a:t>, </a:t>
            </a:r>
            <a:r>
              <a:rPr lang="ru-RU" sz="2200" b="1" i="1" dirty="0" smtClean="0">
                <a:solidFill>
                  <a:schemeClr val="tx1"/>
                </a:solidFill>
              </a:rPr>
              <a:t>«Кто кричит?» </a:t>
            </a:r>
            <a:r>
              <a:rPr lang="ru-RU" sz="2200" b="1" dirty="0" smtClean="0">
                <a:solidFill>
                  <a:schemeClr val="tx1"/>
                </a:solidFill>
              </a:rPr>
              <a:t/>
            </a:r>
            <a:br>
              <a:rPr lang="ru-RU" sz="2200" b="1" dirty="0" smtClean="0">
                <a:solidFill>
                  <a:schemeClr val="tx1"/>
                </a:solidFill>
              </a:rPr>
            </a:br>
            <a:r>
              <a:rPr lang="ru-RU" sz="2200" b="1" dirty="0" smtClean="0">
                <a:solidFill>
                  <a:schemeClr val="tx1"/>
                </a:solidFill>
              </a:rPr>
              <a:t> Игры с картинками – загадками и предметными картинками по типу </a:t>
            </a:r>
            <a:r>
              <a:rPr lang="ru-RU" sz="2200" b="1" i="1" dirty="0" smtClean="0">
                <a:solidFill>
                  <a:schemeClr val="tx1"/>
                </a:solidFill>
              </a:rPr>
              <a:t>«Что изменилось?» «Найди пару?»</a:t>
            </a:r>
            <a:r>
              <a:rPr lang="ru-RU" sz="2200" b="1" dirty="0" smtClean="0">
                <a:solidFill>
                  <a:schemeClr val="tx1"/>
                </a:solidFill>
              </a:rPr>
              <a:t>, </a:t>
            </a:r>
            <a:r>
              <a:rPr lang="ru-RU" sz="2200" b="1" i="1" dirty="0" smtClean="0">
                <a:solidFill>
                  <a:schemeClr val="tx1"/>
                </a:solidFill>
              </a:rPr>
              <a:t>«Найди отличия»</a:t>
            </a:r>
            <a:r>
              <a:rPr lang="ru-RU" sz="2200" b="1" dirty="0" smtClean="0">
                <a:solidFill>
                  <a:schemeClr val="tx1"/>
                </a:solidFill>
              </a:rPr>
              <a:t>. </a:t>
            </a:r>
            <a:br>
              <a:rPr lang="ru-RU" sz="2200" b="1" dirty="0" smtClean="0">
                <a:solidFill>
                  <a:schemeClr val="tx1"/>
                </a:solidFill>
              </a:rPr>
            </a:br>
            <a:r>
              <a:rPr lang="ru-RU" sz="2200" b="1" dirty="0" smtClean="0">
                <a:solidFill>
                  <a:schemeClr val="tx1"/>
                </a:solidFill>
              </a:rPr>
              <a:t> Дидактические игры на формирование словаря, ЗКР, грамматического строя речи, связной речи. </a:t>
            </a:r>
            <a:br>
              <a:rPr lang="ru-RU" sz="2200" b="1" dirty="0" smtClean="0">
                <a:solidFill>
                  <a:schemeClr val="tx1"/>
                </a:solidFill>
              </a:rPr>
            </a:br>
            <a:r>
              <a:rPr lang="ru-RU" sz="2200" b="1" dirty="0" smtClean="0">
                <a:solidFill>
                  <a:schemeClr val="tx1"/>
                </a:solidFill>
              </a:rPr>
              <a:t> </a:t>
            </a:r>
            <a:r>
              <a:rPr lang="ru-RU" sz="2200" b="1" dirty="0" err="1" smtClean="0">
                <a:solidFill>
                  <a:schemeClr val="tx1"/>
                </a:solidFill>
              </a:rPr>
              <a:t>Игровизоры</a:t>
            </a:r>
            <a:r>
              <a:rPr lang="ru-RU" sz="2200" b="1" dirty="0" smtClean="0">
                <a:solidFill>
                  <a:schemeClr val="tx1"/>
                </a:solidFill>
              </a:rPr>
              <a:t>, игрушки- телефоны, занимательные головоломки. </a:t>
            </a:r>
            <a:br>
              <a:rPr lang="ru-RU" sz="2200" b="1" dirty="0" smtClean="0">
                <a:solidFill>
                  <a:schemeClr val="tx1"/>
                </a:solidFill>
              </a:rPr>
            </a:br>
            <a:r>
              <a:rPr lang="ru-RU" sz="2200" b="1" dirty="0" smtClean="0">
                <a:solidFill>
                  <a:schemeClr val="tx1"/>
                </a:solidFill>
              </a:rPr>
              <a:t> Альбомы загадок, скороговорок, чистоговорок, стихов. </a:t>
            </a:r>
            <a:br>
              <a:rPr lang="ru-RU" sz="2200" b="1" dirty="0" smtClean="0">
                <a:solidFill>
                  <a:schemeClr val="tx1"/>
                </a:solidFill>
              </a:rPr>
            </a:br>
            <a:r>
              <a:rPr lang="ru-RU" sz="2200" b="1" dirty="0" smtClean="0">
                <a:solidFill>
                  <a:schemeClr val="tx1"/>
                </a:solidFill>
              </a:rPr>
              <a:t> Трафареты, шаблоны для подготовки руки к письму </a:t>
            </a:r>
            <a:br>
              <a:rPr lang="ru-RU" sz="2200" b="1" dirty="0" smtClean="0">
                <a:solidFill>
                  <a:schemeClr val="tx1"/>
                </a:solidFill>
              </a:rPr>
            </a:br>
            <a:r>
              <a:rPr lang="ru-RU" sz="2200" b="1" dirty="0" smtClean="0">
                <a:solidFill>
                  <a:schemeClr val="tx1"/>
                </a:solidFill>
              </a:rPr>
              <a:t> Игры на развитие ручной умелости. </a:t>
            </a:r>
            <a:br>
              <a:rPr lang="ru-RU" sz="2200" b="1" dirty="0" smtClean="0">
                <a:solidFill>
                  <a:schemeClr val="tx1"/>
                </a:solidFill>
              </a:rPr>
            </a:br>
            <a:r>
              <a:rPr lang="ru-RU" sz="2200" b="1" dirty="0" smtClean="0">
                <a:solidFill>
                  <a:schemeClr val="tx1"/>
                </a:solidFill>
              </a:rPr>
              <a:t> Картотека словесных речевых игр. </a:t>
            </a:r>
            <a:br>
              <a:rPr lang="ru-RU" sz="2200" b="1" dirty="0" smtClean="0">
                <a:solidFill>
                  <a:schemeClr val="tx1"/>
                </a:solidFill>
              </a:rPr>
            </a:br>
            <a:r>
              <a:rPr lang="ru-RU" sz="2200" b="1" dirty="0" smtClean="0">
                <a:solidFill>
                  <a:schemeClr val="tx1"/>
                </a:solidFill>
              </a:rPr>
              <a:t> Открытки о родном посёлке, крае. </a:t>
            </a:r>
            <a:br>
              <a:rPr lang="ru-RU" sz="2200" b="1" dirty="0" smtClean="0">
                <a:solidFill>
                  <a:schemeClr val="tx1"/>
                </a:solidFill>
              </a:rPr>
            </a:br>
            <a:r>
              <a:rPr lang="ru-RU" sz="2200" b="1" dirty="0" smtClean="0">
                <a:solidFill>
                  <a:schemeClr val="tx1"/>
                </a:solidFill>
              </a:rPr>
              <a:t> Предметы быта и старины. </a:t>
            </a:r>
            <a:r>
              <a:rPr lang="ru-RU" dirty="0" smtClean="0"/>
              <a:t/>
            </a:r>
            <a:br>
              <a:rPr lang="ru-RU" dirty="0" smtClean="0"/>
            </a:br>
            <a:endParaRPr lang="ru-RU" dirty="0"/>
          </a:p>
        </p:txBody>
      </p:sp>
    </p:spTree>
  </p:cSld>
  <p:clrMapOvr>
    <a:masterClrMapping/>
  </p:clrMapOvr>
  <p:transition spd="slow">
    <p:fade/>
  </p:transition>
  <p:timing>
    <p:tnLst>
      <p:par>
        <p:cTn id="1" dur="indefinite" restart="never" nodeType="tmRoot"/>
      </p:par>
    </p:tnLst>
  </p:timing>
</p:sld>
</file>

<file path=ppt/theme/theme1.xml><?xml version="1.0" encoding="utf-8"?>
<a:theme xmlns:a="http://schemas.openxmlformats.org/drawingml/2006/main" name="Тема1">
  <a:themeElements>
    <a:clrScheme name="Другая 1">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1E4E79"/>
      </a:hlink>
      <a:folHlink>
        <a:srgbClr val="1E4E79"/>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Презентация1" id="{2FF6AE2C-0855-4436-BAB0-964168DB80F7}" vid="{82FFDBF2-270A-4196-BBA2-1947BAF14E3F}"/>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9AC5EAA778EFE4AB81F53BA0C48C9BB" ma:contentTypeVersion="" ma:contentTypeDescription="Create a new document." ma:contentTypeScope="" ma:versionID="84a7b908d236d3feec5cdc52fe85ba7c">
  <xsd:schema xmlns:xsd="http://www.w3.org/2001/XMLSchema" xmlns:xs="http://www.w3.org/2001/XMLSchema" xmlns:p="http://schemas.microsoft.com/office/2006/metadata/properties" xmlns:ns1="http://schemas.microsoft.com/sharepoint/v3" xmlns:ns2="6ee78bd2-4339-4042-adc0-bcc646419980" xmlns:ns3="2547570a-e5f4-4946-a4c3-82580e42479e" targetNamespace="http://schemas.microsoft.com/office/2006/metadata/properties" ma:root="true" ma:fieldsID="af74c33d54415a86935cc44ad597ec52" ns1:_="" ns2:_="" ns3:_="">
    <xsd:import namespace="http://schemas.microsoft.com/sharepoint/v3"/>
    <xsd:import namespace="6ee78bd2-4339-4042-adc0-bcc646419980"/>
    <xsd:import namespace="2547570a-e5f4-4946-a4c3-82580e42479e"/>
    <xsd:element name="properties">
      <xsd:complexType>
        <xsd:sequence>
          <xsd:element name="documentManagement">
            <xsd:complexType>
              <xsd:all>
                <xsd:element ref="ns2:SharedWithUsers" minOccurs="0"/>
                <xsd:element ref="ns2:SharingHintHash" minOccurs="0"/>
                <xsd:element ref="ns3:SharedWithDetails" minOccurs="0"/>
                <xsd:element ref="ns1:_ip_UnifiedCompliancePolicyProperties" minOccurs="0"/>
                <xsd:element ref="ns1:_ip_UnifiedCompliancePolicyUIAc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1" nillable="true" ma:displayName="Unified Compliance Policy Properties" ma:hidden="true" ma:internalName="_ip_UnifiedCompliancePolicyProperties">
      <xsd:simpleType>
        <xsd:restriction base="dms:Note"/>
      </xsd:simpleType>
    </xsd:element>
    <xsd:element name="_ip_UnifiedCompliancePolicyUIAction" ma:index="12"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ee78bd2-4339-4042-adc0-bcc646419980"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ingHintHash" ma:index="9" nillable="true" ma:displayName="Sharing Hint Hash"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547570a-e5f4-4946-a4c3-82580e42479e" elementFormDefault="qualified">
    <xsd:import namespace="http://schemas.microsoft.com/office/2006/documentManagement/types"/>
    <xsd:import namespace="http://schemas.microsoft.com/office/infopath/2007/PartnerControls"/>
    <xsd:element name="SharedWithDetails" ma:index="1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documentManagement>
    <_ip_UnifiedCompliancePolicyUIAction xmlns="http://schemas.microsoft.com/sharepoint/v3" xsi:nil="true"/>
    <_ip_UnifiedCompliancePolicyProperties xmlns="http://schemas.microsoft.com/sharepoint/v3" xsi:nil="true"/>
  </documentManagement>
</p:properties>
</file>

<file path=customXml/itemProps1.xml><?xml version="1.0" encoding="utf-8"?>
<ds:datastoreItem xmlns:ds="http://schemas.openxmlformats.org/officeDocument/2006/customXml" ds:itemID="{4F8F9056-19CC-403D-A4E3-D0BFC3D9E635}">
  <ds:schemaRefs>
    <ds:schemaRef ds:uri="http://schemas.microsoft.com/sharepoint/v3/contenttype/forms"/>
  </ds:schemaRefs>
</ds:datastoreItem>
</file>

<file path=customXml/itemProps2.xml><?xml version="1.0" encoding="utf-8"?>
<ds:datastoreItem xmlns:ds="http://schemas.openxmlformats.org/officeDocument/2006/customXml" ds:itemID="{4F67FFB0-F441-4120-8FA0-C46780EE305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6ee78bd2-4339-4042-adc0-bcc646419980"/>
    <ds:schemaRef ds:uri="2547570a-e5f4-4946-a4c3-82580e4247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07C4F87-F6D7-42C8-9803-4D3B2C7554E3}">
  <ds:schemaRef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Шаблон теста с играющими детьми</Template>
  <TotalTime>0</TotalTime>
  <Words>449</Words>
  <Application>Microsoft Office PowerPoint</Application>
  <PresentationFormat>Произвольный</PresentationFormat>
  <Paragraphs>48</Paragraphs>
  <Slides>16</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16</vt:i4>
      </vt:variant>
    </vt:vector>
  </HeadingPairs>
  <TitlesOfParts>
    <vt:vector size="23" baseType="lpstr">
      <vt:lpstr>Arial</vt:lpstr>
      <vt:lpstr>Calibri Light</vt:lpstr>
      <vt:lpstr>Calibri</vt:lpstr>
      <vt:lpstr>Cambria Math</vt:lpstr>
      <vt:lpstr>Times New Roman</vt:lpstr>
      <vt:lpstr>Segoe UI</vt:lpstr>
      <vt:lpstr>Тема1</vt:lpstr>
      <vt:lpstr>    Развивающая  среда по речевому развитию в ДО                                                                            </vt:lpstr>
      <vt:lpstr>РЕЧЕВАЯ РАЗВИВАЮЩАЯ СРЕДА -  это не только предметное окружение, важна и роль взрослого в организации воздействия собственной речи на становление разных сторон речи дошкольника. </vt:lpstr>
      <vt:lpstr> «В пустых стенах ребёнок не заговорит»  - Е. И. Тихеева.   Развитие ребёнка-дошкольника наиболее успешно осуществляется в условиях обогащённой развивающей среды.  </vt:lpstr>
      <vt:lpstr>      КОМПОНЕНТЫ РРС: -Речь педагога; -Методы и приёмы руководства развитием разных сторон речи дошкольников; -Специальное оборудование для каждой возрастной группы.          </vt:lpstr>
      <vt:lpstr>Слайд 5</vt:lpstr>
      <vt:lpstr>Слайд 6</vt:lpstr>
      <vt:lpstr>МЛАДШАЯ ГРУППА  Уголок книги 5-6 наименований книг по 2-5 экземпляра книжки-ширмы  фольклора: частушки, потешки, песенки, народные сказки о животных, произведения русской и зарубежной классики, рассказы, сказки, стихи современных авторов);   Альбомы или иллюстрации по темам «Игрушки». «Семья, «Транспорт», «Домашние животные», «Одежда», «Посуда», «Мебель».   Картинки с простыми сюжетами и действиями  Дидактические игры на формирование словаря, грамматического строя речи, связной речи.   Дидактические игры на группировку, классификацию, сериацию по типу «Что лишнее?», «Назови одним словом».   Игры по типу «Найди пару», «Найди отличия».   Игровизоры, игрушки – телефоны.   Игры с предметными картинками по типу «Что изменилось?»   Картинки с простым сюжетом для составления рассказов.  Альбомы загадок скороговорок, песенок, потешек, стихов.   Трафареты, шаблоны.   Картотека речевых игр.  </vt:lpstr>
      <vt:lpstr>Слайд 8</vt:lpstr>
      <vt:lpstr>Средняя группа  Уголок книг: 5-6 наименований, для оформления можно использовать эстампы на темы русских народных сказок. 1 раз в квартал необходимо оформлять тематические выставки «Сказки», «Времена года», «Сказки о дружбе зверей» и др.   Альбомы дополняются по темам о Российской армии, о труде взрослых, диких животных, цветах, овощах, фруктах, по временам года о различных зданиях (архитектура).   Открытки для рассматривания.   Портреты писателей в соответствии с программой   Дидактические игры на группировку, классификацию, сериацию по типу «Что лишнее?», «Назови одним словом».   Игры небылицы «Чего на свете не бывает?», «Кто кричит?»   Игры с картинками – загадками и предметными картинками по типу «Что изменилось?» «Найди пару?», «Найди отличия».   Дидактические игры на формирование словаря, ЗКР, грамматического строя речи, связной речи.   Игровизоры, игрушки- телефоны, занимательные головоломки.   Альбомы загадок, скороговорок, чистоговорок, стихов.   Трафареты, шаблоны для подготовки руки к письму   Игры на развитие ручной умелости.   Картотека словесных речевых игр.   Открытки о родном посёлке, крае.   Предметы быта и старины.  </vt:lpstr>
      <vt:lpstr>Слайд 10</vt:lpstr>
      <vt:lpstr>Слайд 11</vt:lpstr>
      <vt:lpstr>Слайд 12</vt:lpstr>
      <vt:lpstr>Слайд 13</vt:lpstr>
      <vt:lpstr>Слайд 14</vt:lpstr>
      <vt:lpstr>ПРИНЦИПЫ ОРГАНИЗАЦИИ РЕЧЕВЫХ УГОЛКОВ  -присутствие игрового персонажа; -наполняемость; --разнообразие материала; -соответствие возрасту; -доступность; -системность; -эстетичность оформления; -периодичность обновления. </vt:lpstr>
      <vt:lpstr>      ВЫВОД:  грамотная организация речевой развивающей среды в детском саду  создаёт благоприятные условия для формирования речевых умений и навыков детей не только в специально организованном обучении, но и в самостоятельной деятельности;  обеспечивает высокий уровень речевой активности детей;  способствует овладению детьми речевыми умениями и навыками в естественной обстановке живой разговорной речи.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2017-04-02T06:13:06Z</dcterms:created>
  <dcterms:modified xsi:type="dcterms:W3CDTF">2022-11-14T18:05:02Z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0x01010019AC5EAA778EFE4AB81F53BA0C48C9BB</vt:lpwstr>
  </property>
</Properties>
</file>